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1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72" r:id="rId9"/>
    <p:sldId id="263" r:id="rId10"/>
    <p:sldId id="264" r:id="rId11"/>
    <p:sldId id="265" r:id="rId12"/>
    <p:sldId id="266" r:id="rId13"/>
    <p:sldId id="268" r:id="rId14"/>
    <p:sldId id="267" r:id="rId15"/>
    <p:sldId id="269" r:id="rId16"/>
    <p:sldId id="270" r:id="rId17"/>
    <p:sldId id="271" r:id="rId1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6">
          <p15:clr>
            <a:srgbClr val="A4A3A4"/>
          </p15:clr>
        </p15:guide>
        <p15:guide id="2" pos="383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="" xmlns:c="http://schemas.openxmlformats.org/drawingml/2006/chart" xmlns:dgm="http://schemas.openxmlformats.org/drawingml/2006/diagram" xmlns:dsp="http://schemas.microsoft.com/office/drawing/2008/diagram"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4232" autoAdjust="0"/>
    <p:restoredTop sz="94660"/>
  </p:normalViewPr>
  <p:slideViewPr>
    <p:cSldViewPr snapToGrid="0">
      <p:cViewPr varScale="1">
        <p:scale>
          <a:sx n="86" d="100"/>
          <a:sy n="86" d="100"/>
        </p:scale>
        <p:origin x="1138" y="72"/>
      </p:cViewPr>
      <p:guideLst>
        <p:guide orient="horz" pos="2156"/>
        <p:guide pos="383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>
              <a:defRPr lang="ko-KR" altLang="en-US"/>
            </a:pPr>
            <a:r>
              <a:rPr lang="ko-KR" altLang="en-US"/>
              <a:t>마스터 텍스트 스타일 편집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lvl="0">
              <a:defRPr lang="ko-KR" altLang="en-US"/>
            </a:pPr>
            <a:fld id="{0F7907F6-E94E-4333-9C66-194F43E28F27}" type="datetime1">
              <a:rPr lang="ko-KR" altLang="en-US"/>
              <a:pPr lvl="0">
                <a:defRPr lang="ko-KR" altLang="en-US"/>
              </a:pPr>
              <a:t>2016-12-09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lvl="0">
              <a:defRPr lang="ko-KR" altLang="en-US"/>
            </a:pPr>
            <a:fld id="{97D38AD5-029E-44F5-A943-BCFBA5D9FA79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>
              <a:defRPr lang="ko-KR" altLang="en-US"/>
            </a:pPr>
            <a:r>
              <a:rPr lang="ko-KR" altLang="en-US"/>
              <a:t>마스터 텍스트 스타일 편집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lvl="0">
              <a:defRPr lang="ko-KR" altLang="en-US"/>
            </a:pPr>
            <a:fld id="{0F7907F6-E94E-4333-9C66-194F43E28F27}" type="datetime1">
              <a:rPr lang="ko-KR" altLang="en-US"/>
              <a:pPr lvl="0">
                <a:defRPr lang="ko-KR" altLang="en-US"/>
              </a:pPr>
              <a:t>2016-12-09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lvl="0">
              <a:defRPr lang="ko-KR" altLang="en-US"/>
            </a:pPr>
            <a:fld id="{97D38AD5-029E-44F5-A943-BCFBA5D9FA79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lvl="0">
              <a:defRPr lang="ko-KR" altLang="en-US"/>
            </a:pPr>
            <a:fld id="{0F7907F6-E94E-4333-9C66-194F43E28F27}" type="datetime1">
              <a:rPr lang="ko-KR" altLang="en-US"/>
              <a:pPr lvl="0">
                <a:defRPr lang="ko-KR" altLang="en-US"/>
              </a:pPr>
              <a:t>2016-12-09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lvl="0">
              <a:defRPr lang="ko-KR" altLang="en-US"/>
            </a:pPr>
            <a:fld id="{97D38AD5-029E-44F5-A943-BCFBA5D9FA79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텍스트 스타일 편집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텍스트 스타일 편집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lvl="0">
              <a:defRPr lang="ko-KR" altLang="en-US"/>
            </a:pPr>
            <a:fld id="{0F7907F6-E94E-4333-9C66-194F43E28F27}" type="datetime1">
              <a:rPr lang="ko-KR" altLang="en-US"/>
              <a:pPr lvl="0">
                <a:defRPr lang="ko-KR" altLang="en-US"/>
              </a:pPr>
              <a:t>2016-12-09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lvl="0">
              <a:defRPr lang="ko-KR" altLang="en-US"/>
            </a:pPr>
            <a:fld id="{97D38AD5-029E-44F5-A943-BCFBA5D9FA79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텍스트 스타일 편집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텍스트 스타일 편집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lvl="0">
              <a:defRPr lang="ko-KR" altLang="en-US"/>
            </a:pPr>
            <a:fld id="{0F7907F6-E94E-4333-9C66-194F43E28F27}" type="datetime1">
              <a:rPr lang="ko-KR" altLang="en-US"/>
              <a:pPr lvl="0">
                <a:defRPr lang="ko-KR" altLang="en-US"/>
              </a:pPr>
              <a:t>2016-12-09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lvl="0">
              <a:defRPr lang="ko-KR" altLang="en-US"/>
            </a:pPr>
            <a:fld id="{97D38AD5-029E-44F5-A943-BCFBA5D9FA79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lvl="0">
              <a:defRPr lang="ko-KR" altLang="en-US"/>
            </a:pPr>
            <a:fld id="{0F7907F6-E94E-4333-9C66-194F43E28F27}" type="datetime1">
              <a:rPr lang="ko-KR" altLang="en-US"/>
              <a:pPr lvl="0">
                <a:defRPr lang="ko-KR" altLang="en-US"/>
              </a:pPr>
              <a:t>2016-12-09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lvl="0">
              <a:defRPr lang="ko-KR" altLang="en-US"/>
            </a:pPr>
            <a:fld id="{97D38AD5-029E-44F5-A943-BCFBA5D9FA79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lvl="0">
              <a:defRPr lang="ko-KR" altLang="en-US"/>
            </a:pPr>
            <a:fld id="{0F7907F6-E94E-4333-9C66-194F43E28F27}" type="datetime1">
              <a:rPr lang="ko-KR" altLang="en-US"/>
              <a:pPr lvl="0">
                <a:defRPr lang="ko-KR" altLang="en-US"/>
              </a:pPr>
              <a:t>2016-12-09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lvl="0">
              <a:defRPr lang="ko-KR" altLang="en-US"/>
            </a:pPr>
            <a:fld id="{97D38AD5-029E-44F5-A943-BCFBA5D9FA79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 편집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lvl="0">
              <a:defRPr lang="ko-KR" altLang="en-US"/>
            </a:pPr>
            <a:fld id="{0F7907F6-E94E-4333-9C66-194F43E28F27}" type="datetime1">
              <a:rPr lang="ko-KR" altLang="en-US"/>
              <a:pPr lvl="0">
                <a:defRPr lang="ko-KR" altLang="en-US"/>
              </a:pPr>
              <a:t>2016-12-09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lvl="0">
              <a:defRPr lang="ko-KR" altLang="en-US"/>
            </a:pPr>
            <a:fld id="{97D38AD5-029E-44F5-A943-BCFBA5D9FA79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Picture Placeholder 2"/>
          <p:cNvSpPr>
            <a:spLocks noGrp="1" noTextEdi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>
              <a:defRPr lang="ko-KR" altLang="en-US"/>
            </a:pPr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lvl="0">
              <a:defRPr lang="ko-KR" altLang="en-US"/>
            </a:pPr>
            <a:fld id="{0F7907F6-E94E-4333-9C66-194F43E28F27}" type="datetime1">
              <a:rPr lang="ko-KR" altLang="en-US"/>
              <a:pPr lvl="0">
                <a:defRPr lang="ko-KR" altLang="en-US"/>
              </a:pPr>
              <a:t>2016-12-09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lvl="0">
              <a:defRPr lang="ko-KR" altLang="en-US"/>
            </a:pPr>
            <a:fld id="{97D38AD5-029E-44F5-A943-BCFBA5D9FA79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default theme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transition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" name="자유형 1442"/>
          <p:cNvSpPr/>
          <p:nvPr/>
        </p:nvSpPr>
        <p:spPr>
          <a:xfrm flipH="1" flipV="1">
            <a:off x="-1108" y="-29028"/>
            <a:ext cx="12192030" cy="1905000"/>
          </a:xfrm>
          <a:custGeom>
            <a:avLst/>
            <a:gdLst>
              <a:gd name="connsiteX0" fmla="*/ 19050 w 12211050"/>
              <a:gd name="connsiteY0" fmla="*/ 0 h 1905000"/>
              <a:gd name="connsiteX1" fmla="*/ 12211050 w 12211050"/>
              <a:gd name="connsiteY1" fmla="*/ 1428750 h 1905000"/>
              <a:gd name="connsiteX2" fmla="*/ 12211050 w 12211050"/>
              <a:gd name="connsiteY2" fmla="*/ 1905000 h 1905000"/>
              <a:gd name="connsiteX3" fmla="*/ 0 w 12211050"/>
              <a:gd name="connsiteY3" fmla="*/ 1866900 h 1905000"/>
              <a:gd name="connsiteX4" fmla="*/ 19050 w 12211050"/>
              <a:gd name="connsiteY4" fmla="*/ 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11050" h="1905000">
                <a:moveTo>
                  <a:pt x="19050" y="0"/>
                </a:moveTo>
                <a:lnTo>
                  <a:pt x="12211050" y="1428750"/>
                </a:lnTo>
                <a:lnTo>
                  <a:pt x="12211050" y="1905000"/>
                </a:lnTo>
                <a:lnTo>
                  <a:pt x="0" y="1866900"/>
                </a:lnTo>
                <a:lnTo>
                  <a:pt x="1905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445" name="자유형 1444"/>
          <p:cNvSpPr/>
          <p:nvPr/>
        </p:nvSpPr>
        <p:spPr>
          <a:xfrm flipH="1" flipV="1">
            <a:off x="-20128" y="-29028"/>
            <a:ext cx="12212128" cy="1962150"/>
          </a:xfrm>
          <a:custGeom>
            <a:avLst/>
            <a:gdLst>
              <a:gd name="connsiteX0" fmla="*/ 0 w 12230100"/>
              <a:gd name="connsiteY0" fmla="*/ 1447800 h 1962150"/>
              <a:gd name="connsiteX1" fmla="*/ 12230100 w 12230100"/>
              <a:gd name="connsiteY1" fmla="*/ 0 h 1962150"/>
              <a:gd name="connsiteX2" fmla="*/ 12211050 w 12230100"/>
              <a:gd name="connsiteY2" fmla="*/ 1962150 h 1962150"/>
              <a:gd name="connsiteX3" fmla="*/ 19050 w 12230100"/>
              <a:gd name="connsiteY3" fmla="*/ 1943100 h 1962150"/>
              <a:gd name="connsiteX4" fmla="*/ 0 w 12230100"/>
              <a:gd name="connsiteY4" fmla="*/ 1447800 h 1962150"/>
              <a:gd name="connsiteX0" fmla="*/ 9979 w 12240079"/>
              <a:gd name="connsiteY0" fmla="*/ 1447800 h 1962150"/>
              <a:gd name="connsiteX1" fmla="*/ 12240079 w 12240079"/>
              <a:gd name="connsiteY1" fmla="*/ 0 h 1962150"/>
              <a:gd name="connsiteX2" fmla="*/ 12221029 w 12240079"/>
              <a:gd name="connsiteY2" fmla="*/ 1962150 h 1962150"/>
              <a:gd name="connsiteX3" fmla="*/ 0 w 12240079"/>
              <a:gd name="connsiteY3" fmla="*/ 1943100 h 1962150"/>
              <a:gd name="connsiteX4" fmla="*/ 9979 w 12240079"/>
              <a:gd name="connsiteY4" fmla="*/ 1447800 h 1962150"/>
              <a:gd name="connsiteX0" fmla="*/ 9979 w 12240079"/>
              <a:gd name="connsiteY0" fmla="*/ 1447800 h 1962150"/>
              <a:gd name="connsiteX1" fmla="*/ 12240079 w 12240079"/>
              <a:gd name="connsiteY1" fmla="*/ 0 h 1962150"/>
              <a:gd name="connsiteX2" fmla="*/ 12221029 w 12240079"/>
              <a:gd name="connsiteY2" fmla="*/ 1962150 h 1962150"/>
              <a:gd name="connsiteX3" fmla="*/ 0 w 12240079"/>
              <a:gd name="connsiteY3" fmla="*/ 1943100 h 1962150"/>
              <a:gd name="connsiteX4" fmla="*/ 9979 w 12240079"/>
              <a:gd name="connsiteY4" fmla="*/ 1447800 h 1962150"/>
              <a:gd name="connsiteX0" fmla="*/ 0 w 12230100"/>
              <a:gd name="connsiteY0" fmla="*/ 1447800 h 1962150"/>
              <a:gd name="connsiteX1" fmla="*/ 12230100 w 12230100"/>
              <a:gd name="connsiteY1" fmla="*/ 0 h 1962150"/>
              <a:gd name="connsiteX2" fmla="*/ 12211050 w 12230100"/>
              <a:gd name="connsiteY2" fmla="*/ 1962150 h 1962150"/>
              <a:gd name="connsiteX3" fmla="*/ 19049 w 12230100"/>
              <a:gd name="connsiteY3" fmla="*/ 1943100 h 1962150"/>
              <a:gd name="connsiteX4" fmla="*/ 0 w 12230100"/>
              <a:gd name="connsiteY4" fmla="*/ 1447800 h 1962150"/>
              <a:gd name="connsiteX0" fmla="*/ 1080 w 12231180"/>
              <a:gd name="connsiteY0" fmla="*/ 1447800 h 1962150"/>
              <a:gd name="connsiteX1" fmla="*/ 12231180 w 12231180"/>
              <a:gd name="connsiteY1" fmla="*/ 0 h 1962150"/>
              <a:gd name="connsiteX2" fmla="*/ 12212130 w 12231180"/>
              <a:gd name="connsiteY2" fmla="*/ 1962150 h 1962150"/>
              <a:gd name="connsiteX3" fmla="*/ 0 w 12231180"/>
              <a:gd name="connsiteY3" fmla="*/ 1943100 h 1962150"/>
              <a:gd name="connsiteX4" fmla="*/ 1080 w 12231180"/>
              <a:gd name="connsiteY4" fmla="*/ 1447800 h 1962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31180" h="1962150">
                <a:moveTo>
                  <a:pt x="1080" y="1447800"/>
                </a:moveTo>
                <a:lnTo>
                  <a:pt x="12231180" y="0"/>
                </a:lnTo>
                <a:lnTo>
                  <a:pt x="12212130" y="1962150"/>
                </a:lnTo>
                <a:lnTo>
                  <a:pt x="0" y="1943100"/>
                </a:lnTo>
                <a:lnTo>
                  <a:pt x="1080" y="144780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449" name="자유형 1448"/>
          <p:cNvSpPr/>
          <p:nvPr/>
        </p:nvSpPr>
        <p:spPr>
          <a:xfrm>
            <a:off x="-8970" y="4963048"/>
            <a:ext cx="12192030" cy="1905000"/>
          </a:xfrm>
          <a:custGeom>
            <a:avLst/>
            <a:gdLst>
              <a:gd name="connsiteX0" fmla="*/ 19050 w 12211050"/>
              <a:gd name="connsiteY0" fmla="*/ 0 h 1905000"/>
              <a:gd name="connsiteX1" fmla="*/ 12211050 w 12211050"/>
              <a:gd name="connsiteY1" fmla="*/ 1428750 h 1905000"/>
              <a:gd name="connsiteX2" fmla="*/ 12211050 w 12211050"/>
              <a:gd name="connsiteY2" fmla="*/ 1905000 h 1905000"/>
              <a:gd name="connsiteX3" fmla="*/ 0 w 12211050"/>
              <a:gd name="connsiteY3" fmla="*/ 1866900 h 1905000"/>
              <a:gd name="connsiteX4" fmla="*/ 19050 w 12211050"/>
              <a:gd name="connsiteY4" fmla="*/ 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11050" h="1905000">
                <a:moveTo>
                  <a:pt x="19050" y="0"/>
                </a:moveTo>
                <a:lnTo>
                  <a:pt x="12211050" y="1428750"/>
                </a:lnTo>
                <a:lnTo>
                  <a:pt x="12211050" y="1905000"/>
                </a:lnTo>
                <a:lnTo>
                  <a:pt x="0" y="1866900"/>
                </a:lnTo>
                <a:lnTo>
                  <a:pt x="1905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451" name="자유형 1450"/>
          <p:cNvSpPr/>
          <p:nvPr/>
        </p:nvSpPr>
        <p:spPr>
          <a:xfrm>
            <a:off x="-10048" y="4905898"/>
            <a:ext cx="12212128" cy="1962150"/>
          </a:xfrm>
          <a:custGeom>
            <a:avLst/>
            <a:gdLst>
              <a:gd name="connsiteX0" fmla="*/ 0 w 12230100"/>
              <a:gd name="connsiteY0" fmla="*/ 1447800 h 1962150"/>
              <a:gd name="connsiteX1" fmla="*/ 12230100 w 12230100"/>
              <a:gd name="connsiteY1" fmla="*/ 0 h 1962150"/>
              <a:gd name="connsiteX2" fmla="*/ 12211050 w 12230100"/>
              <a:gd name="connsiteY2" fmla="*/ 1962150 h 1962150"/>
              <a:gd name="connsiteX3" fmla="*/ 19050 w 12230100"/>
              <a:gd name="connsiteY3" fmla="*/ 1943100 h 1962150"/>
              <a:gd name="connsiteX4" fmla="*/ 0 w 12230100"/>
              <a:gd name="connsiteY4" fmla="*/ 1447800 h 1962150"/>
              <a:gd name="connsiteX0" fmla="*/ 9979 w 12240079"/>
              <a:gd name="connsiteY0" fmla="*/ 1447800 h 1962150"/>
              <a:gd name="connsiteX1" fmla="*/ 12240079 w 12240079"/>
              <a:gd name="connsiteY1" fmla="*/ 0 h 1962150"/>
              <a:gd name="connsiteX2" fmla="*/ 12221029 w 12240079"/>
              <a:gd name="connsiteY2" fmla="*/ 1962150 h 1962150"/>
              <a:gd name="connsiteX3" fmla="*/ 0 w 12240079"/>
              <a:gd name="connsiteY3" fmla="*/ 1943100 h 1962150"/>
              <a:gd name="connsiteX4" fmla="*/ 9979 w 12240079"/>
              <a:gd name="connsiteY4" fmla="*/ 1447800 h 1962150"/>
              <a:gd name="connsiteX0" fmla="*/ 9979 w 12240079"/>
              <a:gd name="connsiteY0" fmla="*/ 1447800 h 1962150"/>
              <a:gd name="connsiteX1" fmla="*/ 12240079 w 12240079"/>
              <a:gd name="connsiteY1" fmla="*/ 0 h 1962150"/>
              <a:gd name="connsiteX2" fmla="*/ 12221029 w 12240079"/>
              <a:gd name="connsiteY2" fmla="*/ 1962150 h 1962150"/>
              <a:gd name="connsiteX3" fmla="*/ 0 w 12240079"/>
              <a:gd name="connsiteY3" fmla="*/ 1943100 h 1962150"/>
              <a:gd name="connsiteX4" fmla="*/ 9979 w 12240079"/>
              <a:gd name="connsiteY4" fmla="*/ 1447800 h 1962150"/>
              <a:gd name="connsiteX0" fmla="*/ 0 w 12230100"/>
              <a:gd name="connsiteY0" fmla="*/ 1447800 h 1962150"/>
              <a:gd name="connsiteX1" fmla="*/ 12230100 w 12230100"/>
              <a:gd name="connsiteY1" fmla="*/ 0 h 1962150"/>
              <a:gd name="connsiteX2" fmla="*/ 12211050 w 12230100"/>
              <a:gd name="connsiteY2" fmla="*/ 1962150 h 1962150"/>
              <a:gd name="connsiteX3" fmla="*/ 19049 w 12230100"/>
              <a:gd name="connsiteY3" fmla="*/ 1943100 h 1962150"/>
              <a:gd name="connsiteX4" fmla="*/ 0 w 12230100"/>
              <a:gd name="connsiteY4" fmla="*/ 1447800 h 1962150"/>
              <a:gd name="connsiteX0" fmla="*/ 1080 w 12231180"/>
              <a:gd name="connsiteY0" fmla="*/ 1447800 h 1962150"/>
              <a:gd name="connsiteX1" fmla="*/ 12231180 w 12231180"/>
              <a:gd name="connsiteY1" fmla="*/ 0 h 1962150"/>
              <a:gd name="connsiteX2" fmla="*/ 12212130 w 12231180"/>
              <a:gd name="connsiteY2" fmla="*/ 1962150 h 1962150"/>
              <a:gd name="connsiteX3" fmla="*/ 0 w 12231180"/>
              <a:gd name="connsiteY3" fmla="*/ 1943100 h 1962150"/>
              <a:gd name="connsiteX4" fmla="*/ 1080 w 12231180"/>
              <a:gd name="connsiteY4" fmla="*/ 1447800 h 1962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31180" h="1962150">
                <a:moveTo>
                  <a:pt x="1080" y="1447800"/>
                </a:moveTo>
                <a:lnTo>
                  <a:pt x="12231180" y="0"/>
                </a:lnTo>
                <a:lnTo>
                  <a:pt x="12212130" y="1962150"/>
                </a:lnTo>
                <a:lnTo>
                  <a:pt x="0" y="1943100"/>
                </a:lnTo>
                <a:lnTo>
                  <a:pt x="1080" y="144780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4560982" y="2108528"/>
            <a:ext cx="3049905" cy="2504665"/>
            <a:chOff x="4560982" y="2108528"/>
            <a:chExt cx="3049905" cy="2504665"/>
          </a:xfrm>
        </p:grpSpPr>
        <p:sp>
          <p:nvSpPr>
            <p:cNvPr id="2257" name="TextBox 2256"/>
            <p:cNvSpPr txBox="1"/>
            <p:nvPr/>
          </p:nvSpPr>
          <p:spPr>
            <a:xfrm>
              <a:off x="4988752" y="3629690"/>
              <a:ext cx="2194368" cy="5689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 lang="ko-KR" altLang="en-US"/>
              </a:pPr>
              <a:r>
                <a:rPr lang="en-US" altLang="ko-KR" sz="3200" b="1">
                  <a:solidFill>
                    <a:schemeClr val="bg1"/>
                  </a:solidFill>
                  <a:latin typeface="KoPub돋움체 Light"/>
                  <a:ea typeface="KoPub돋움체 Light"/>
                </a:rPr>
                <a:t>team 3</a:t>
              </a:r>
            </a:p>
          </p:txBody>
        </p:sp>
        <p:sp>
          <p:nvSpPr>
            <p:cNvPr id="1452" name="TextBox 1451"/>
            <p:cNvSpPr txBox="1"/>
            <p:nvPr/>
          </p:nvSpPr>
          <p:spPr>
            <a:xfrm>
              <a:off x="4560982" y="4243861"/>
              <a:ext cx="3049905" cy="3693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defRPr lang="ko-KR" altLang="en-US"/>
              </a:pPr>
              <a:r>
                <a:rPr lang="ko-KR" altLang="en-US">
                  <a:solidFill>
                    <a:schemeClr val="bg1"/>
                  </a:solidFill>
                  <a:latin typeface="KoPub돋움체 Light"/>
                  <a:ea typeface="KoPub돋움체 Light"/>
                </a:rPr>
                <a:t>나희지 변동건 심지영 하수연</a:t>
              </a:r>
            </a:p>
          </p:txBody>
        </p:sp>
        <p:pic>
          <p:nvPicPr>
            <p:cNvPr id="2259" name="그림 2258"/>
            <p:cNvPicPr>
              <a:picLocks noChangeAspect="1"/>
            </p:cNvPicPr>
            <p:nvPr/>
          </p:nvPicPr>
          <p:blipFill rotWithShape="1">
            <a:blip r:embed="rId2" cstate="print"/>
            <a:srcRect/>
            <a:stretch>
              <a:fillRect/>
            </a:stretch>
          </p:blipFill>
          <p:spPr>
            <a:xfrm>
              <a:off x="5227098" y="2108528"/>
              <a:ext cx="1717675" cy="1521162"/>
            </a:xfrm>
            <a:prstGeom prst="rect">
              <a:avLst/>
            </a:prstGeom>
          </p:spPr>
        </p:pic>
      </p:grpSp>
      <p:sp>
        <p:nvSpPr>
          <p:cNvPr id="12" name="자유형 11"/>
          <p:cNvSpPr/>
          <p:nvPr/>
        </p:nvSpPr>
        <p:spPr>
          <a:xfrm flipH="1" flipV="1">
            <a:off x="-20128" y="-27838"/>
            <a:ext cx="12212128" cy="5341406"/>
          </a:xfrm>
          <a:custGeom>
            <a:avLst/>
            <a:gdLst>
              <a:gd name="connsiteX0" fmla="*/ 0 w 12230100"/>
              <a:gd name="connsiteY0" fmla="*/ 1447800 h 1962150"/>
              <a:gd name="connsiteX1" fmla="*/ 12230100 w 12230100"/>
              <a:gd name="connsiteY1" fmla="*/ 0 h 1962150"/>
              <a:gd name="connsiteX2" fmla="*/ 12211050 w 12230100"/>
              <a:gd name="connsiteY2" fmla="*/ 1962150 h 1962150"/>
              <a:gd name="connsiteX3" fmla="*/ 19050 w 12230100"/>
              <a:gd name="connsiteY3" fmla="*/ 1943100 h 1962150"/>
              <a:gd name="connsiteX4" fmla="*/ 0 w 12230100"/>
              <a:gd name="connsiteY4" fmla="*/ 1447800 h 1962150"/>
              <a:gd name="connsiteX0" fmla="*/ 9979 w 12240079"/>
              <a:gd name="connsiteY0" fmla="*/ 1447800 h 1962150"/>
              <a:gd name="connsiteX1" fmla="*/ 12240079 w 12240079"/>
              <a:gd name="connsiteY1" fmla="*/ 0 h 1962150"/>
              <a:gd name="connsiteX2" fmla="*/ 12221029 w 12240079"/>
              <a:gd name="connsiteY2" fmla="*/ 1962150 h 1962150"/>
              <a:gd name="connsiteX3" fmla="*/ 0 w 12240079"/>
              <a:gd name="connsiteY3" fmla="*/ 1943100 h 1962150"/>
              <a:gd name="connsiteX4" fmla="*/ 9979 w 12240079"/>
              <a:gd name="connsiteY4" fmla="*/ 1447800 h 1962150"/>
              <a:gd name="connsiteX0" fmla="*/ 9979 w 12240079"/>
              <a:gd name="connsiteY0" fmla="*/ 1447800 h 1962150"/>
              <a:gd name="connsiteX1" fmla="*/ 12240079 w 12240079"/>
              <a:gd name="connsiteY1" fmla="*/ 0 h 1962150"/>
              <a:gd name="connsiteX2" fmla="*/ 12221029 w 12240079"/>
              <a:gd name="connsiteY2" fmla="*/ 1962150 h 1962150"/>
              <a:gd name="connsiteX3" fmla="*/ 0 w 12240079"/>
              <a:gd name="connsiteY3" fmla="*/ 1943100 h 1962150"/>
              <a:gd name="connsiteX4" fmla="*/ 9979 w 12240079"/>
              <a:gd name="connsiteY4" fmla="*/ 1447800 h 1962150"/>
              <a:gd name="connsiteX0" fmla="*/ 0 w 12230100"/>
              <a:gd name="connsiteY0" fmla="*/ 1447800 h 1962150"/>
              <a:gd name="connsiteX1" fmla="*/ 12230100 w 12230100"/>
              <a:gd name="connsiteY1" fmla="*/ 0 h 1962150"/>
              <a:gd name="connsiteX2" fmla="*/ 12211050 w 12230100"/>
              <a:gd name="connsiteY2" fmla="*/ 1962150 h 1962150"/>
              <a:gd name="connsiteX3" fmla="*/ 19049 w 12230100"/>
              <a:gd name="connsiteY3" fmla="*/ 1943100 h 1962150"/>
              <a:gd name="connsiteX4" fmla="*/ 0 w 12230100"/>
              <a:gd name="connsiteY4" fmla="*/ 1447800 h 1962150"/>
              <a:gd name="connsiteX0" fmla="*/ 1080 w 12231180"/>
              <a:gd name="connsiteY0" fmla="*/ 1447800 h 1962150"/>
              <a:gd name="connsiteX1" fmla="*/ 12231180 w 12231180"/>
              <a:gd name="connsiteY1" fmla="*/ 0 h 1962150"/>
              <a:gd name="connsiteX2" fmla="*/ 12212130 w 12231180"/>
              <a:gd name="connsiteY2" fmla="*/ 1962150 h 1962150"/>
              <a:gd name="connsiteX3" fmla="*/ 0 w 12231180"/>
              <a:gd name="connsiteY3" fmla="*/ 1943100 h 1962150"/>
              <a:gd name="connsiteX4" fmla="*/ 1080 w 12231180"/>
              <a:gd name="connsiteY4" fmla="*/ 1447800 h 1962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31180" h="1962150">
                <a:moveTo>
                  <a:pt x="1080" y="1447800"/>
                </a:moveTo>
                <a:lnTo>
                  <a:pt x="12231180" y="0"/>
                </a:lnTo>
                <a:lnTo>
                  <a:pt x="12212130" y="1962150"/>
                </a:lnTo>
                <a:lnTo>
                  <a:pt x="0" y="1943100"/>
                </a:lnTo>
                <a:lnTo>
                  <a:pt x="1080" y="144780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3" name="자유형 12"/>
          <p:cNvSpPr/>
          <p:nvPr/>
        </p:nvSpPr>
        <p:spPr>
          <a:xfrm>
            <a:off x="-20128" y="798830"/>
            <a:ext cx="12212128" cy="6069218"/>
          </a:xfrm>
          <a:custGeom>
            <a:avLst/>
            <a:gdLst>
              <a:gd name="connsiteX0" fmla="*/ 0 w 12230100"/>
              <a:gd name="connsiteY0" fmla="*/ 1447800 h 1962150"/>
              <a:gd name="connsiteX1" fmla="*/ 12230100 w 12230100"/>
              <a:gd name="connsiteY1" fmla="*/ 0 h 1962150"/>
              <a:gd name="connsiteX2" fmla="*/ 12211050 w 12230100"/>
              <a:gd name="connsiteY2" fmla="*/ 1962150 h 1962150"/>
              <a:gd name="connsiteX3" fmla="*/ 19050 w 12230100"/>
              <a:gd name="connsiteY3" fmla="*/ 1943100 h 1962150"/>
              <a:gd name="connsiteX4" fmla="*/ 0 w 12230100"/>
              <a:gd name="connsiteY4" fmla="*/ 1447800 h 1962150"/>
              <a:gd name="connsiteX0" fmla="*/ 9979 w 12240079"/>
              <a:gd name="connsiteY0" fmla="*/ 1447800 h 1962150"/>
              <a:gd name="connsiteX1" fmla="*/ 12240079 w 12240079"/>
              <a:gd name="connsiteY1" fmla="*/ 0 h 1962150"/>
              <a:gd name="connsiteX2" fmla="*/ 12221029 w 12240079"/>
              <a:gd name="connsiteY2" fmla="*/ 1962150 h 1962150"/>
              <a:gd name="connsiteX3" fmla="*/ 0 w 12240079"/>
              <a:gd name="connsiteY3" fmla="*/ 1943100 h 1962150"/>
              <a:gd name="connsiteX4" fmla="*/ 9979 w 12240079"/>
              <a:gd name="connsiteY4" fmla="*/ 1447800 h 1962150"/>
              <a:gd name="connsiteX0" fmla="*/ 9979 w 12240079"/>
              <a:gd name="connsiteY0" fmla="*/ 1447800 h 1962150"/>
              <a:gd name="connsiteX1" fmla="*/ 12240079 w 12240079"/>
              <a:gd name="connsiteY1" fmla="*/ 0 h 1962150"/>
              <a:gd name="connsiteX2" fmla="*/ 12221029 w 12240079"/>
              <a:gd name="connsiteY2" fmla="*/ 1962150 h 1962150"/>
              <a:gd name="connsiteX3" fmla="*/ 0 w 12240079"/>
              <a:gd name="connsiteY3" fmla="*/ 1943100 h 1962150"/>
              <a:gd name="connsiteX4" fmla="*/ 9979 w 12240079"/>
              <a:gd name="connsiteY4" fmla="*/ 1447800 h 1962150"/>
              <a:gd name="connsiteX0" fmla="*/ 0 w 12230100"/>
              <a:gd name="connsiteY0" fmla="*/ 1447800 h 1962150"/>
              <a:gd name="connsiteX1" fmla="*/ 12230100 w 12230100"/>
              <a:gd name="connsiteY1" fmla="*/ 0 h 1962150"/>
              <a:gd name="connsiteX2" fmla="*/ 12211050 w 12230100"/>
              <a:gd name="connsiteY2" fmla="*/ 1962150 h 1962150"/>
              <a:gd name="connsiteX3" fmla="*/ 19049 w 12230100"/>
              <a:gd name="connsiteY3" fmla="*/ 1943100 h 1962150"/>
              <a:gd name="connsiteX4" fmla="*/ 0 w 12230100"/>
              <a:gd name="connsiteY4" fmla="*/ 1447800 h 1962150"/>
              <a:gd name="connsiteX0" fmla="*/ 1080 w 12231180"/>
              <a:gd name="connsiteY0" fmla="*/ 1447800 h 1962150"/>
              <a:gd name="connsiteX1" fmla="*/ 12231180 w 12231180"/>
              <a:gd name="connsiteY1" fmla="*/ 0 h 1962150"/>
              <a:gd name="connsiteX2" fmla="*/ 12212130 w 12231180"/>
              <a:gd name="connsiteY2" fmla="*/ 1962150 h 1962150"/>
              <a:gd name="connsiteX3" fmla="*/ 0 w 12231180"/>
              <a:gd name="connsiteY3" fmla="*/ 1943100 h 1962150"/>
              <a:gd name="connsiteX4" fmla="*/ 1080 w 12231180"/>
              <a:gd name="connsiteY4" fmla="*/ 1447800 h 1962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31180" h="1962150">
                <a:moveTo>
                  <a:pt x="1080" y="1447800"/>
                </a:moveTo>
                <a:lnTo>
                  <a:pt x="12231180" y="0"/>
                </a:lnTo>
                <a:lnTo>
                  <a:pt x="12212130" y="1962150"/>
                </a:lnTo>
                <a:lnTo>
                  <a:pt x="0" y="1943100"/>
                </a:lnTo>
                <a:lnTo>
                  <a:pt x="1080" y="144780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14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14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14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14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14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14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14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14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14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4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14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14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2" presetClass="entr" presetSubtype="1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2" presetClass="exit" presetSubtype="1" fill="hold" grpId="1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3" dur="25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25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2" presetClass="exit" presetSubtype="4" fill="hold" grpId="1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7" dur="25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25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43" grpId="1" animBg="1"/>
      <p:bldP spid="1443" grpId="5" animBg="1"/>
      <p:bldP spid="1445" grpId="0" animBg="1"/>
      <p:bldP spid="1445" grpId="4" animBg="1"/>
      <p:bldP spid="1449" grpId="2" animBg="1"/>
      <p:bldP spid="1449" grpId="6" animBg="1"/>
      <p:bldP spid="1451" grpId="3" animBg="1"/>
      <p:bldP spid="1451" grpId="7" animBg="1"/>
      <p:bldP spid="12" grpId="8" animBg="1"/>
      <p:bldP spid="12" grpId="10" animBg="1"/>
      <p:bldP spid="13" grpId="9" animBg="1"/>
      <p:bldP spid="13" grpId="11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이등변 삼각형 10"/>
          <p:cNvSpPr/>
          <p:nvPr/>
        </p:nvSpPr>
        <p:spPr>
          <a:xfrm>
            <a:off x="6011148" y="100484"/>
            <a:ext cx="1203569" cy="954593"/>
          </a:xfrm>
          <a:prstGeom prst="triangle">
            <a:avLst>
              <a:gd name="adj" fmla="val 50000"/>
            </a:avLst>
          </a:prstGeom>
          <a:solidFill>
            <a:srgbClr val="222222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en-US" altLang="ko-KR"/>
              <a:t> </a:t>
            </a:r>
            <a:endParaRPr lang="ko-KR" altLang="en-US"/>
          </a:p>
        </p:txBody>
      </p:sp>
      <p:sp>
        <p:nvSpPr>
          <p:cNvPr id="4" name="자유형 3"/>
          <p:cNvSpPr/>
          <p:nvPr/>
        </p:nvSpPr>
        <p:spPr>
          <a:xfrm>
            <a:off x="0" y="0"/>
            <a:ext cx="6794939" cy="1055077"/>
          </a:xfrm>
          <a:custGeom>
            <a:avLst/>
            <a:gdLst>
              <a:gd name="connsiteX0" fmla="*/ 0 w 6794939"/>
              <a:gd name="connsiteY0" fmla="*/ 0 h 1198179"/>
              <a:gd name="connsiteX1" fmla="*/ 299546 w 6794939"/>
              <a:gd name="connsiteY1" fmla="*/ 0 h 1198179"/>
              <a:gd name="connsiteX2" fmla="*/ 1418897 w 6794939"/>
              <a:gd name="connsiteY2" fmla="*/ 0 h 1198179"/>
              <a:gd name="connsiteX3" fmla="*/ 6794939 w 6794939"/>
              <a:gd name="connsiteY3" fmla="*/ 0 h 1198179"/>
              <a:gd name="connsiteX4" fmla="*/ 6495394 w 6794939"/>
              <a:gd name="connsiteY4" fmla="*/ 1198179 h 1198179"/>
              <a:gd name="connsiteX5" fmla="*/ 1418897 w 6794939"/>
              <a:gd name="connsiteY5" fmla="*/ 1198179 h 1198179"/>
              <a:gd name="connsiteX6" fmla="*/ 1 w 6794939"/>
              <a:gd name="connsiteY6" fmla="*/ 1198179 h 1198179"/>
              <a:gd name="connsiteX7" fmla="*/ 0 w 6794939"/>
              <a:gd name="connsiteY7" fmla="*/ 1198179 h 1198179"/>
              <a:gd name="connsiteX0" fmla="*/ 0 w 6794939"/>
              <a:gd name="connsiteY0" fmla="*/ 0 h 1213945"/>
              <a:gd name="connsiteX1" fmla="*/ 299546 w 6794939"/>
              <a:gd name="connsiteY1" fmla="*/ 0 h 1213945"/>
              <a:gd name="connsiteX2" fmla="*/ 1418897 w 6794939"/>
              <a:gd name="connsiteY2" fmla="*/ 0 h 1213945"/>
              <a:gd name="connsiteX3" fmla="*/ 6794939 w 6794939"/>
              <a:gd name="connsiteY3" fmla="*/ 0 h 1213945"/>
              <a:gd name="connsiteX4" fmla="*/ 5990898 w 6794939"/>
              <a:gd name="connsiteY4" fmla="*/ 1213945 h 1213945"/>
              <a:gd name="connsiteX5" fmla="*/ 1418897 w 6794939"/>
              <a:gd name="connsiteY5" fmla="*/ 1198179 h 1213945"/>
              <a:gd name="connsiteX6" fmla="*/ 1 w 6794939"/>
              <a:gd name="connsiteY6" fmla="*/ 1198179 h 1213945"/>
              <a:gd name="connsiteX7" fmla="*/ 0 w 6794939"/>
              <a:gd name="connsiteY7" fmla="*/ 1198179 h 1213945"/>
              <a:gd name="connsiteX8" fmla="*/ 0 w 6794939"/>
              <a:gd name="connsiteY8" fmla="*/ 0 h 121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94939" h="1213945">
                <a:moveTo>
                  <a:pt x="0" y="0"/>
                </a:moveTo>
                <a:lnTo>
                  <a:pt x="299546" y="0"/>
                </a:lnTo>
                <a:lnTo>
                  <a:pt x="1418897" y="0"/>
                </a:lnTo>
                <a:lnTo>
                  <a:pt x="6794939" y="0"/>
                </a:lnTo>
                <a:lnTo>
                  <a:pt x="5990898" y="1213945"/>
                </a:lnTo>
                <a:lnTo>
                  <a:pt x="1418897" y="1198179"/>
                </a:lnTo>
                <a:lnTo>
                  <a:pt x="1" y="1198179"/>
                </a:lnTo>
                <a:lnTo>
                  <a:pt x="0" y="1198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2800"/>
          </a:p>
        </p:txBody>
      </p:sp>
      <p:sp>
        <p:nvSpPr>
          <p:cNvPr id="5" name="TextBox 4"/>
          <p:cNvSpPr txBox="1"/>
          <p:nvPr/>
        </p:nvSpPr>
        <p:spPr>
          <a:xfrm>
            <a:off x="905347" y="278359"/>
            <a:ext cx="2156314" cy="5198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2800" b="1">
                <a:solidFill>
                  <a:schemeClr val="bg1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</a:rPr>
              <a:t>설계적 특징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rcRect r="440"/>
          <a:stretch>
            <a:fillRect/>
          </a:stretch>
        </p:blipFill>
        <p:spPr>
          <a:xfrm>
            <a:off x="720000" y="1800000"/>
            <a:ext cx="6184799" cy="368719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380000" y="900000"/>
            <a:ext cx="3999600" cy="5466120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3132000" y="2952000"/>
            <a:ext cx="1368000" cy="802800"/>
          </a:xfrm>
          <a:prstGeom prst="ellipse">
            <a:avLst/>
          </a:prstGeom>
          <a:solidFill>
            <a:schemeClr val="accent1">
              <a:alpha val="0"/>
            </a:schemeClr>
          </a:solidFill>
          <a:ln w="63500" algn="ctr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/>
          </a:p>
        </p:txBody>
      </p:sp>
      <p:sp>
        <p:nvSpPr>
          <p:cNvPr id="10" name="타원 9"/>
          <p:cNvSpPr/>
          <p:nvPr/>
        </p:nvSpPr>
        <p:spPr>
          <a:xfrm>
            <a:off x="7463035" y="1138682"/>
            <a:ext cx="1953106" cy="2640257"/>
          </a:xfrm>
          <a:prstGeom prst="ellipse">
            <a:avLst/>
          </a:prstGeom>
          <a:solidFill>
            <a:schemeClr val="accent1">
              <a:alpha val="0"/>
            </a:schemeClr>
          </a:solidFill>
          <a:ln w="63500" algn="ctr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ko-KR"/>
          </a:p>
        </p:txBody>
      </p:sp>
    </p:spTree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4589" y="4549011"/>
            <a:ext cx="8650800" cy="1324800"/>
          </a:xfrm>
        </p:spPr>
        <p:txBody>
          <a:bodyPr vert="horz" wrap="square" lIns="91440" tIns="45720" rIns="91440" bIns="45720" anchor="t">
            <a:noAutofit/>
          </a:bodyPr>
          <a:lstStyle/>
          <a:p>
            <a:pPr algn="ctr">
              <a:defRPr lang="ko-KR" altLang="en-US"/>
            </a:pPr>
            <a:r>
              <a:rPr lang="ko-KR" altLang="en-US" sz="6500" b="1" dirty="0">
                <a:solidFill>
                  <a:schemeClr val="bg1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</a:rPr>
              <a:t>만두 게임의 데모 버전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8133" y="245299"/>
            <a:ext cx="4303712" cy="4303712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이등변 삼각형 13"/>
          <p:cNvSpPr/>
          <p:nvPr/>
        </p:nvSpPr>
        <p:spPr>
          <a:xfrm>
            <a:off x="6011148" y="100484"/>
            <a:ext cx="1203569" cy="954593"/>
          </a:xfrm>
          <a:prstGeom prst="triangle">
            <a:avLst>
              <a:gd name="adj" fmla="val 50000"/>
            </a:avLst>
          </a:prstGeom>
          <a:solidFill>
            <a:srgbClr val="222222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4" name="자유형 3"/>
          <p:cNvSpPr/>
          <p:nvPr/>
        </p:nvSpPr>
        <p:spPr>
          <a:xfrm>
            <a:off x="0" y="0"/>
            <a:ext cx="6794939" cy="1055077"/>
          </a:xfrm>
          <a:custGeom>
            <a:avLst/>
            <a:gdLst>
              <a:gd name="connsiteX0" fmla="*/ 0 w 6794939"/>
              <a:gd name="connsiteY0" fmla="*/ 0 h 1198179"/>
              <a:gd name="connsiteX1" fmla="*/ 299546 w 6794939"/>
              <a:gd name="connsiteY1" fmla="*/ 0 h 1198179"/>
              <a:gd name="connsiteX2" fmla="*/ 1418897 w 6794939"/>
              <a:gd name="connsiteY2" fmla="*/ 0 h 1198179"/>
              <a:gd name="connsiteX3" fmla="*/ 6794939 w 6794939"/>
              <a:gd name="connsiteY3" fmla="*/ 0 h 1198179"/>
              <a:gd name="connsiteX4" fmla="*/ 6495394 w 6794939"/>
              <a:gd name="connsiteY4" fmla="*/ 1198179 h 1198179"/>
              <a:gd name="connsiteX5" fmla="*/ 1418897 w 6794939"/>
              <a:gd name="connsiteY5" fmla="*/ 1198179 h 1198179"/>
              <a:gd name="connsiteX6" fmla="*/ 1 w 6794939"/>
              <a:gd name="connsiteY6" fmla="*/ 1198179 h 1198179"/>
              <a:gd name="connsiteX7" fmla="*/ 0 w 6794939"/>
              <a:gd name="connsiteY7" fmla="*/ 1198179 h 1198179"/>
              <a:gd name="connsiteX0" fmla="*/ 0 w 6794939"/>
              <a:gd name="connsiteY0" fmla="*/ 0 h 1213945"/>
              <a:gd name="connsiteX1" fmla="*/ 299546 w 6794939"/>
              <a:gd name="connsiteY1" fmla="*/ 0 h 1213945"/>
              <a:gd name="connsiteX2" fmla="*/ 1418897 w 6794939"/>
              <a:gd name="connsiteY2" fmla="*/ 0 h 1213945"/>
              <a:gd name="connsiteX3" fmla="*/ 6794939 w 6794939"/>
              <a:gd name="connsiteY3" fmla="*/ 0 h 1213945"/>
              <a:gd name="connsiteX4" fmla="*/ 5990898 w 6794939"/>
              <a:gd name="connsiteY4" fmla="*/ 1213945 h 1213945"/>
              <a:gd name="connsiteX5" fmla="*/ 1418897 w 6794939"/>
              <a:gd name="connsiteY5" fmla="*/ 1198179 h 1213945"/>
              <a:gd name="connsiteX6" fmla="*/ 1 w 6794939"/>
              <a:gd name="connsiteY6" fmla="*/ 1198179 h 1213945"/>
              <a:gd name="connsiteX7" fmla="*/ 0 w 6794939"/>
              <a:gd name="connsiteY7" fmla="*/ 1198179 h 1213945"/>
              <a:gd name="connsiteX8" fmla="*/ 0 w 6794939"/>
              <a:gd name="connsiteY8" fmla="*/ 0 h 121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94939" h="1213945">
                <a:moveTo>
                  <a:pt x="0" y="0"/>
                </a:moveTo>
                <a:lnTo>
                  <a:pt x="299546" y="0"/>
                </a:lnTo>
                <a:lnTo>
                  <a:pt x="1418897" y="0"/>
                </a:lnTo>
                <a:lnTo>
                  <a:pt x="6794939" y="0"/>
                </a:lnTo>
                <a:lnTo>
                  <a:pt x="5990898" y="1213945"/>
                </a:lnTo>
                <a:lnTo>
                  <a:pt x="1418897" y="1198179"/>
                </a:lnTo>
                <a:lnTo>
                  <a:pt x="1" y="1198179"/>
                </a:lnTo>
                <a:lnTo>
                  <a:pt x="0" y="1198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2800"/>
          </a:p>
        </p:txBody>
      </p:sp>
      <p:sp>
        <p:nvSpPr>
          <p:cNvPr id="5" name="TextBox 4"/>
          <p:cNvSpPr txBox="1"/>
          <p:nvPr/>
        </p:nvSpPr>
        <p:spPr>
          <a:xfrm>
            <a:off x="905347" y="278359"/>
            <a:ext cx="2156314" cy="5198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2800" b="1">
                <a:solidFill>
                  <a:schemeClr val="bg1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</a:rPr>
              <a:t>나희지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56799" y="3660321"/>
            <a:ext cx="3715201" cy="547824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>
              <a:defRPr lang="ko-KR" altLang="en-US"/>
            </a:pPr>
            <a:r>
              <a:rPr lang="en-US" altLang="ko-KR" sz="3000" b="1" dirty="0" err="1">
                <a:solidFill>
                  <a:schemeClr val="bg1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</a:rPr>
              <a:t>DisplayManager</a:t>
            </a:r>
            <a:endParaRPr lang="en-US" altLang="ko-KR" sz="3000" b="1" dirty="0">
              <a:solidFill>
                <a:schemeClr val="bg1"/>
              </a:solidFill>
              <a:effectLst>
                <a:outerShdw blurRad="76200" dist="76200" dir="2700000" algn="ctr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11851" y="5165091"/>
            <a:ext cx="7554303" cy="1246495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>
              <a:defRPr lang="ko-KR" altLang="en-US"/>
            </a:pPr>
            <a:r>
              <a:rPr lang="en-US" altLang="ko-KR" sz="2500" b="1" dirty="0">
                <a:solidFill>
                  <a:schemeClr val="bg1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</a:rPr>
              <a:t>- </a:t>
            </a:r>
            <a:r>
              <a:rPr lang="ko-KR" altLang="en-US" sz="2500" b="1" dirty="0">
                <a:solidFill>
                  <a:schemeClr val="bg1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</a:rPr>
              <a:t>메인 화면과 </a:t>
            </a:r>
            <a:r>
              <a:rPr lang="en-US" altLang="ko-KR" sz="2500" b="1" dirty="0">
                <a:solidFill>
                  <a:schemeClr val="bg1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</a:rPr>
              <a:t>Over</a:t>
            </a:r>
            <a:r>
              <a:rPr lang="ko-KR" altLang="en-US" sz="2500" b="1" dirty="0">
                <a:solidFill>
                  <a:schemeClr val="bg1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</a:rPr>
              <a:t>화면을 제외한 전체 </a:t>
            </a:r>
            <a:r>
              <a:rPr lang="en-US" altLang="ko-KR" sz="2500" b="1" dirty="0">
                <a:solidFill>
                  <a:schemeClr val="bg1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</a:rPr>
              <a:t>GUI </a:t>
            </a:r>
            <a:r>
              <a:rPr lang="ko-KR" altLang="en-US" sz="2500" b="1" dirty="0">
                <a:solidFill>
                  <a:schemeClr val="bg1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</a:rPr>
              <a:t>구현</a:t>
            </a:r>
            <a:endParaRPr lang="en-US" altLang="ko-KR" sz="2500" b="1" dirty="0">
              <a:solidFill>
                <a:schemeClr val="bg1"/>
              </a:solidFill>
              <a:effectLst>
                <a:outerShdw blurRad="76200" dist="76200" dir="2700000" algn="ctr" rotWithShape="0">
                  <a:srgbClr val="000000">
                    <a:alpha val="50000"/>
                  </a:srgbClr>
                </a:outerShdw>
              </a:effectLst>
            </a:endParaRPr>
          </a:p>
          <a:p>
            <a:pPr>
              <a:defRPr lang="ko-KR" altLang="en-US"/>
            </a:pPr>
            <a:r>
              <a:rPr lang="en-US" altLang="ko-KR" sz="2500" b="1" dirty="0">
                <a:solidFill>
                  <a:schemeClr val="bg1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</a:rPr>
              <a:t>- </a:t>
            </a:r>
            <a:r>
              <a:rPr lang="ko-KR" altLang="en-US" sz="2500" b="1" dirty="0">
                <a:solidFill>
                  <a:schemeClr val="bg1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</a:rPr>
              <a:t>캐릭터 선택 시 키보드와 마우스로 선택가능</a:t>
            </a:r>
            <a:endParaRPr lang="en-US" altLang="ko-KR" sz="2500" b="1" dirty="0">
              <a:solidFill>
                <a:schemeClr val="bg1"/>
              </a:solidFill>
              <a:effectLst>
                <a:outerShdw blurRad="76200" dist="76200" dir="2700000" algn="ctr" rotWithShape="0">
                  <a:srgbClr val="000000">
                    <a:alpha val="50000"/>
                  </a:srgbClr>
                </a:outerShdw>
              </a:effectLst>
            </a:endParaRPr>
          </a:p>
          <a:p>
            <a:pPr>
              <a:defRPr lang="ko-KR" altLang="en-US"/>
            </a:pPr>
            <a:r>
              <a:rPr lang="en-US" altLang="ko-KR" sz="2500" b="1" dirty="0">
                <a:solidFill>
                  <a:schemeClr val="bg1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</a:rPr>
              <a:t>- </a:t>
            </a:r>
            <a:r>
              <a:rPr lang="ko-KR" altLang="en-US" sz="2500" b="1" dirty="0">
                <a:solidFill>
                  <a:schemeClr val="bg1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</a:rPr>
              <a:t>버튼을 통해 해당 창으로 이동</a:t>
            </a:r>
          </a:p>
        </p:txBody>
      </p:sp>
      <p:pic>
        <p:nvPicPr>
          <p:cNvPr id="8" name="그림 7"/>
          <p:cNvPicPr/>
          <p:nvPr/>
        </p:nvPicPr>
        <p:blipFill rotWithShape="1">
          <a:blip r:embed="rId2">
            <a:lum/>
          </a:blip>
          <a:srcRect/>
          <a:stretch>
            <a:fillRect/>
          </a:stretch>
        </p:blipFill>
        <p:spPr>
          <a:xfrm>
            <a:off x="3132000" y="1152000"/>
            <a:ext cx="2880000" cy="1800000"/>
          </a:xfrm>
          <a:prstGeom prst="rect">
            <a:avLst/>
          </a:prstGeom>
        </p:spPr>
      </p:pic>
      <p:pic>
        <p:nvPicPr>
          <p:cNvPr id="9" name="그림 8"/>
          <p:cNvPicPr/>
          <p:nvPr/>
        </p:nvPicPr>
        <p:blipFill rotWithShape="1">
          <a:blip r:embed="rId3">
            <a:lum/>
          </a:blip>
          <a:srcRect t="420"/>
          <a:stretch>
            <a:fillRect/>
          </a:stretch>
        </p:blipFill>
        <p:spPr>
          <a:xfrm>
            <a:off x="6192000" y="3060000"/>
            <a:ext cx="2880000" cy="1800000"/>
          </a:xfrm>
          <a:prstGeom prst="rect">
            <a:avLst/>
          </a:prstGeom>
        </p:spPr>
      </p:pic>
      <p:pic>
        <p:nvPicPr>
          <p:cNvPr id="10" name="그림 9"/>
          <p:cNvPicPr/>
          <p:nvPr/>
        </p:nvPicPr>
        <p:blipFill rotWithShape="1">
          <a:blip r:embed="rId4">
            <a:lum/>
          </a:blip>
          <a:srcRect/>
          <a:stretch>
            <a:fillRect/>
          </a:stretch>
        </p:blipFill>
        <p:spPr>
          <a:xfrm>
            <a:off x="6192000" y="1152000"/>
            <a:ext cx="2880000" cy="1800000"/>
          </a:xfrm>
          <a:prstGeom prst="rect">
            <a:avLst/>
          </a:prstGeom>
        </p:spPr>
      </p:pic>
      <p:pic>
        <p:nvPicPr>
          <p:cNvPr id="11" name="그림 10"/>
          <p:cNvPicPr/>
          <p:nvPr/>
        </p:nvPicPr>
        <p:blipFill rotWithShape="1">
          <a:blip r:embed="rId5">
            <a:lum/>
          </a:blip>
          <a:srcRect t="490"/>
          <a:stretch>
            <a:fillRect/>
          </a:stretch>
        </p:blipFill>
        <p:spPr>
          <a:xfrm>
            <a:off x="9216000" y="3034800"/>
            <a:ext cx="2880000" cy="1800000"/>
          </a:xfrm>
          <a:prstGeom prst="rect">
            <a:avLst/>
          </a:prstGeom>
        </p:spPr>
      </p:pic>
      <p:pic>
        <p:nvPicPr>
          <p:cNvPr id="12" name="그림 11"/>
          <p:cNvPicPr/>
          <p:nvPr/>
        </p:nvPicPr>
        <p:blipFill rotWithShape="1">
          <a:blip r:embed="rId6">
            <a:lum/>
          </a:blip>
          <a:srcRect l="350" t="1030"/>
          <a:stretch>
            <a:fillRect/>
          </a:stretch>
        </p:blipFill>
        <p:spPr>
          <a:xfrm>
            <a:off x="8473393" y="5012890"/>
            <a:ext cx="3600000" cy="1260000"/>
          </a:xfrm>
          <a:prstGeom prst="rect">
            <a:avLst/>
          </a:prstGeom>
        </p:spPr>
      </p:pic>
      <p:pic>
        <p:nvPicPr>
          <p:cNvPr id="13" name="그림 12"/>
          <p:cNvPicPr/>
          <p:nvPr/>
        </p:nvPicPr>
        <p:blipFill rotWithShape="1">
          <a:blip r:embed="rId7">
            <a:lum/>
          </a:blip>
          <a:srcRect/>
          <a:stretch>
            <a:fillRect/>
          </a:stretch>
        </p:blipFill>
        <p:spPr>
          <a:xfrm>
            <a:off x="9216000" y="1152000"/>
            <a:ext cx="2880000" cy="180000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이등변 삼각형 9"/>
          <p:cNvSpPr/>
          <p:nvPr/>
        </p:nvSpPr>
        <p:spPr>
          <a:xfrm>
            <a:off x="6011148" y="100484"/>
            <a:ext cx="1203569" cy="954593"/>
          </a:xfrm>
          <a:prstGeom prst="triangle">
            <a:avLst>
              <a:gd name="adj" fmla="val 50000"/>
            </a:avLst>
          </a:prstGeom>
          <a:solidFill>
            <a:srgbClr val="222222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4" name="자유형 3"/>
          <p:cNvSpPr/>
          <p:nvPr/>
        </p:nvSpPr>
        <p:spPr>
          <a:xfrm>
            <a:off x="0" y="0"/>
            <a:ext cx="6794939" cy="1055077"/>
          </a:xfrm>
          <a:custGeom>
            <a:avLst/>
            <a:gdLst>
              <a:gd name="connsiteX0" fmla="*/ 0 w 6794939"/>
              <a:gd name="connsiteY0" fmla="*/ 0 h 1198179"/>
              <a:gd name="connsiteX1" fmla="*/ 299546 w 6794939"/>
              <a:gd name="connsiteY1" fmla="*/ 0 h 1198179"/>
              <a:gd name="connsiteX2" fmla="*/ 1418897 w 6794939"/>
              <a:gd name="connsiteY2" fmla="*/ 0 h 1198179"/>
              <a:gd name="connsiteX3" fmla="*/ 6794939 w 6794939"/>
              <a:gd name="connsiteY3" fmla="*/ 0 h 1198179"/>
              <a:gd name="connsiteX4" fmla="*/ 6495394 w 6794939"/>
              <a:gd name="connsiteY4" fmla="*/ 1198179 h 1198179"/>
              <a:gd name="connsiteX5" fmla="*/ 1418897 w 6794939"/>
              <a:gd name="connsiteY5" fmla="*/ 1198179 h 1198179"/>
              <a:gd name="connsiteX6" fmla="*/ 1 w 6794939"/>
              <a:gd name="connsiteY6" fmla="*/ 1198179 h 1198179"/>
              <a:gd name="connsiteX7" fmla="*/ 0 w 6794939"/>
              <a:gd name="connsiteY7" fmla="*/ 1198179 h 1198179"/>
              <a:gd name="connsiteX0" fmla="*/ 0 w 6794939"/>
              <a:gd name="connsiteY0" fmla="*/ 0 h 1213945"/>
              <a:gd name="connsiteX1" fmla="*/ 299546 w 6794939"/>
              <a:gd name="connsiteY1" fmla="*/ 0 h 1213945"/>
              <a:gd name="connsiteX2" fmla="*/ 1418897 w 6794939"/>
              <a:gd name="connsiteY2" fmla="*/ 0 h 1213945"/>
              <a:gd name="connsiteX3" fmla="*/ 6794939 w 6794939"/>
              <a:gd name="connsiteY3" fmla="*/ 0 h 1213945"/>
              <a:gd name="connsiteX4" fmla="*/ 5990898 w 6794939"/>
              <a:gd name="connsiteY4" fmla="*/ 1213945 h 1213945"/>
              <a:gd name="connsiteX5" fmla="*/ 1418897 w 6794939"/>
              <a:gd name="connsiteY5" fmla="*/ 1198179 h 1213945"/>
              <a:gd name="connsiteX6" fmla="*/ 1 w 6794939"/>
              <a:gd name="connsiteY6" fmla="*/ 1198179 h 1213945"/>
              <a:gd name="connsiteX7" fmla="*/ 0 w 6794939"/>
              <a:gd name="connsiteY7" fmla="*/ 1198179 h 1213945"/>
              <a:gd name="connsiteX8" fmla="*/ 0 w 6794939"/>
              <a:gd name="connsiteY8" fmla="*/ 0 h 121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94939" h="1213945">
                <a:moveTo>
                  <a:pt x="0" y="0"/>
                </a:moveTo>
                <a:lnTo>
                  <a:pt x="299546" y="0"/>
                </a:lnTo>
                <a:lnTo>
                  <a:pt x="1418897" y="0"/>
                </a:lnTo>
                <a:lnTo>
                  <a:pt x="6794939" y="0"/>
                </a:lnTo>
                <a:lnTo>
                  <a:pt x="5990898" y="1213945"/>
                </a:lnTo>
                <a:lnTo>
                  <a:pt x="1418897" y="1198179"/>
                </a:lnTo>
                <a:lnTo>
                  <a:pt x="1" y="1198179"/>
                </a:lnTo>
                <a:lnTo>
                  <a:pt x="0" y="1198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2800"/>
          </a:p>
        </p:txBody>
      </p:sp>
      <p:sp>
        <p:nvSpPr>
          <p:cNvPr id="5" name="TextBox 4"/>
          <p:cNvSpPr txBox="1"/>
          <p:nvPr/>
        </p:nvSpPr>
        <p:spPr>
          <a:xfrm>
            <a:off x="905347" y="278359"/>
            <a:ext cx="2156314" cy="5198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2800" b="1">
                <a:solidFill>
                  <a:schemeClr val="bg1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</a:rPr>
              <a:t>심지영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84000" y="1512000"/>
            <a:ext cx="5198400" cy="1372170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>
              <a:defRPr lang="ko-KR" altLang="en-US"/>
            </a:pPr>
            <a:r>
              <a:rPr lang="en-US" altLang="ko-KR" sz="2800" b="1">
                <a:solidFill>
                  <a:schemeClr val="bg1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</a:rPr>
              <a:t>ItemManager</a:t>
            </a:r>
          </a:p>
          <a:p>
            <a:pPr>
              <a:defRPr lang="ko-KR" altLang="en-US"/>
            </a:pPr>
            <a:endParaRPr lang="en-US" altLang="ko-KR" sz="2800" b="1">
              <a:solidFill>
                <a:schemeClr val="bg1"/>
              </a:solidFill>
              <a:effectLst>
                <a:outerShdw blurRad="76200" dist="76200" dir="2700000" algn="ctr" rotWithShape="0">
                  <a:srgbClr val="000000">
                    <a:alpha val="50000"/>
                  </a:srgbClr>
                </a:outerShdw>
              </a:effectLst>
            </a:endParaRPr>
          </a:p>
          <a:p>
            <a:pPr>
              <a:defRPr lang="ko-KR" altLang="en-US"/>
            </a:pPr>
            <a:r>
              <a:rPr lang="en-US" altLang="ko-KR" sz="2800" b="1">
                <a:solidFill>
                  <a:schemeClr val="bg1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</a:rPr>
              <a:t>PlayerManager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25926" y="4095750"/>
            <a:ext cx="6817179" cy="2217420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>
              <a:defRPr lang="ko-KR" altLang="en-US"/>
            </a:pPr>
            <a:endParaRPr lang="ko-KR" altLang="en-US" sz="2800" b="1">
              <a:solidFill>
                <a:schemeClr val="bg1"/>
              </a:solidFill>
              <a:effectLst>
                <a:outerShdw blurRad="76200" dist="76200" dir="2700000" algn="ctr" rotWithShape="0">
                  <a:srgbClr val="000000">
                    <a:alpha val="50000"/>
                  </a:srgbClr>
                </a:outerShdw>
              </a:effectLst>
            </a:endParaRPr>
          </a:p>
          <a:p>
            <a:pPr>
              <a:defRPr lang="ko-KR" altLang="en-US"/>
            </a:pPr>
            <a:r>
              <a:rPr lang="ko-KR" altLang="en-US" sz="2800" b="1">
                <a:solidFill>
                  <a:schemeClr val="bg1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</a:rPr>
              <a:t>만두 캐릭터의 효과(크기,속도,생명,</a:t>
            </a:r>
            <a:r>
              <a:rPr lang="ko-KR" altLang="en-US" sz="2800" b="1">
                <a:solidFill>
                  <a:srgbClr val="FF0000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</a:rPr>
              <a:t>범위</a:t>
            </a:r>
            <a:r>
              <a:rPr lang="ko-KR" altLang="en-US" sz="2800" b="1">
                <a:solidFill>
                  <a:schemeClr val="bg1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</a:rPr>
              <a:t>)</a:t>
            </a:r>
          </a:p>
          <a:p>
            <a:pPr>
              <a:defRPr lang="ko-KR" altLang="en-US"/>
            </a:pPr>
            <a:endParaRPr lang="ko-KR" altLang="en-US" sz="2800" b="1">
              <a:solidFill>
                <a:schemeClr val="bg1"/>
              </a:solidFill>
              <a:effectLst>
                <a:outerShdw blurRad="76200" dist="76200" dir="2700000" algn="ctr" rotWithShape="0">
                  <a:srgbClr val="000000">
                    <a:alpha val="50000"/>
                  </a:srgbClr>
                </a:outerShdw>
              </a:effectLst>
            </a:endParaRPr>
          </a:p>
          <a:p>
            <a:pPr>
              <a:defRPr lang="ko-KR" altLang="en-US"/>
            </a:pPr>
            <a:r>
              <a:rPr lang="ko-KR" altLang="en-US" sz="2800" b="1">
                <a:solidFill>
                  <a:schemeClr val="bg1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</a:rPr>
              <a:t>랜덤박스와 </a:t>
            </a:r>
            <a:r>
              <a:rPr lang="ko-KR" altLang="en-US" sz="2800" b="1">
                <a:solidFill>
                  <a:srgbClr val="FF0000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</a:rPr>
              <a:t>아이템</a:t>
            </a:r>
            <a:r>
              <a:rPr lang="ko-KR" altLang="en-US" sz="2800" b="1">
                <a:solidFill>
                  <a:schemeClr val="bg1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</a:rPr>
              <a:t>(쉴드,거대화,소형화)</a:t>
            </a:r>
          </a:p>
          <a:p>
            <a:pPr>
              <a:defRPr lang="ko-KR" altLang="en-US"/>
            </a:pPr>
            <a:endParaRPr lang="ko-KR" altLang="en-US" sz="2800" b="1">
              <a:solidFill>
                <a:schemeClr val="bg1"/>
              </a:solidFill>
              <a:effectLst>
                <a:outerShdw blurRad="76200" dist="76200" dir="2700000" algn="ctr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grpSp>
        <p:nvGrpSpPr>
          <p:cNvPr id="20" name="그룹 14"/>
          <p:cNvGrpSpPr/>
          <p:nvPr/>
        </p:nvGrpSpPr>
        <p:grpSpPr>
          <a:xfrm>
            <a:off x="4186714" y="1450917"/>
            <a:ext cx="7227143" cy="2590404"/>
            <a:chOff x="540000" y="1800000"/>
            <a:chExt cx="6948000" cy="2520000"/>
          </a:xfrm>
        </p:grpSpPr>
        <p:pic>
          <p:nvPicPr>
            <p:cNvPr id="21" name="그림 5"/>
            <p:cNvPicPr/>
            <p:nvPr/>
          </p:nvPicPr>
          <p:blipFill rotWithShape="1">
            <a:blip r:embed="rId2">
              <a:lum/>
            </a:blip>
            <a:srcRect t="20030" r="79800" b="41160"/>
            <a:stretch>
              <a:fillRect/>
            </a:stretch>
          </p:blipFill>
          <p:spPr>
            <a:xfrm>
              <a:off x="540000" y="1800000"/>
              <a:ext cx="2160000" cy="2520000"/>
            </a:xfrm>
            <a:prstGeom prst="rect">
              <a:avLst/>
            </a:prstGeom>
          </p:spPr>
        </p:pic>
        <p:pic>
          <p:nvPicPr>
            <p:cNvPr id="22" name="그림 6"/>
            <p:cNvPicPr/>
            <p:nvPr/>
          </p:nvPicPr>
          <p:blipFill rotWithShape="1">
            <a:blip r:embed="rId3">
              <a:lum/>
            </a:blip>
            <a:srcRect t="12180" r="75070" b="49980"/>
            <a:stretch>
              <a:fillRect/>
            </a:stretch>
          </p:blipFill>
          <p:spPr>
            <a:xfrm>
              <a:off x="2880000" y="1800000"/>
              <a:ext cx="2160000" cy="2520000"/>
            </a:xfrm>
            <a:prstGeom prst="rect">
              <a:avLst/>
            </a:prstGeom>
          </p:spPr>
        </p:pic>
        <p:pic>
          <p:nvPicPr>
            <p:cNvPr id="23" name="그림 7"/>
            <p:cNvPicPr/>
            <p:nvPr/>
          </p:nvPicPr>
          <p:blipFill rotWithShape="1">
            <a:blip r:embed="rId4">
              <a:lum/>
            </a:blip>
            <a:srcRect l="10760" t="11760" r="61420" b="54600"/>
            <a:stretch>
              <a:fillRect/>
            </a:stretch>
          </p:blipFill>
          <p:spPr>
            <a:xfrm>
              <a:off x="5328000" y="1800000"/>
              <a:ext cx="2160000" cy="2520000"/>
            </a:xfrm>
            <a:prstGeom prst="rect">
              <a:avLst/>
            </a:prstGeom>
          </p:spPr>
        </p:pic>
      </p:grpSp>
    </p:spTree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이등변 삼각형 8"/>
          <p:cNvSpPr/>
          <p:nvPr/>
        </p:nvSpPr>
        <p:spPr>
          <a:xfrm>
            <a:off x="6011148" y="100484"/>
            <a:ext cx="1203569" cy="954593"/>
          </a:xfrm>
          <a:prstGeom prst="triangle">
            <a:avLst>
              <a:gd name="adj" fmla="val 50000"/>
            </a:avLst>
          </a:prstGeom>
          <a:solidFill>
            <a:srgbClr val="222222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4" name="자유형 3"/>
          <p:cNvSpPr/>
          <p:nvPr/>
        </p:nvSpPr>
        <p:spPr>
          <a:xfrm>
            <a:off x="0" y="0"/>
            <a:ext cx="6794939" cy="1055077"/>
          </a:xfrm>
          <a:custGeom>
            <a:avLst/>
            <a:gdLst>
              <a:gd name="connsiteX0" fmla="*/ 0 w 6794939"/>
              <a:gd name="connsiteY0" fmla="*/ 0 h 1198179"/>
              <a:gd name="connsiteX1" fmla="*/ 299546 w 6794939"/>
              <a:gd name="connsiteY1" fmla="*/ 0 h 1198179"/>
              <a:gd name="connsiteX2" fmla="*/ 1418897 w 6794939"/>
              <a:gd name="connsiteY2" fmla="*/ 0 h 1198179"/>
              <a:gd name="connsiteX3" fmla="*/ 6794939 w 6794939"/>
              <a:gd name="connsiteY3" fmla="*/ 0 h 1198179"/>
              <a:gd name="connsiteX4" fmla="*/ 6495394 w 6794939"/>
              <a:gd name="connsiteY4" fmla="*/ 1198179 h 1198179"/>
              <a:gd name="connsiteX5" fmla="*/ 1418897 w 6794939"/>
              <a:gd name="connsiteY5" fmla="*/ 1198179 h 1198179"/>
              <a:gd name="connsiteX6" fmla="*/ 1 w 6794939"/>
              <a:gd name="connsiteY6" fmla="*/ 1198179 h 1198179"/>
              <a:gd name="connsiteX7" fmla="*/ 0 w 6794939"/>
              <a:gd name="connsiteY7" fmla="*/ 1198179 h 1198179"/>
              <a:gd name="connsiteX0" fmla="*/ 0 w 6794939"/>
              <a:gd name="connsiteY0" fmla="*/ 0 h 1213945"/>
              <a:gd name="connsiteX1" fmla="*/ 299546 w 6794939"/>
              <a:gd name="connsiteY1" fmla="*/ 0 h 1213945"/>
              <a:gd name="connsiteX2" fmla="*/ 1418897 w 6794939"/>
              <a:gd name="connsiteY2" fmla="*/ 0 h 1213945"/>
              <a:gd name="connsiteX3" fmla="*/ 6794939 w 6794939"/>
              <a:gd name="connsiteY3" fmla="*/ 0 h 1213945"/>
              <a:gd name="connsiteX4" fmla="*/ 5990898 w 6794939"/>
              <a:gd name="connsiteY4" fmla="*/ 1213945 h 1213945"/>
              <a:gd name="connsiteX5" fmla="*/ 1418897 w 6794939"/>
              <a:gd name="connsiteY5" fmla="*/ 1198179 h 1213945"/>
              <a:gd name="connsiteX6" fmla="*/ 1 w 6794939"/>
              <a:gd name="connsiteY6" fmla="*/ 1198179 h 1213945"/>
              <a:gd name="connsiteX7" fmla="*/ 0 w 6794939"/>
              <a:gd name="connsiteY7" fmla="*/ 1198179 h 1213945"/>
              <a:gd name="connsiteX8" fmla="*/ 0 w 6794939"/>
              <a:gd name="connsiteY8" fmla="*/ 0 h 121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94939" h="1213945">
                <a:moveTo>
                  <a:pt x="0" y="0"/>
                </a:moveTo>
                <a:lnTo>
                  <a:pt x="299546" y="0"/>
                </a:lnTo>
                <a:lnTo>
                  <a:pt x="1418897" y="0"/>
                </a:lnTo>
                <a:lnTo>
                  <a:pt x="6794939" y="0"/>
                </a:lnTo>
                <a:lnTo>
                  <a:pt x="5990898" y="1213945"/>
                </a:lnTo>
                <a:lnTo>
                  <a:pt x="1418897" y="1198179"/>
                </a:lnTo>
                <a:lnTo>
                  <a:pt x="1" y="1198179"/>
                </a:lnTo>
                <a:lnTo>
                  <a:pt x="0" y="1198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2800"/>
          </a:p>
        </p:txBody>
      </p:sp>
      <p:sp>
        <p:nvSpPr>
          <p:cNvPr id="5" name="TextBox 4"/>
          <p:cNvSpPr txBox="1"/>
          <p:nvPr/>
        </p:nvSpPr>
        <p:spPr>
          <a:xfrm>
            <a:off x="905347" y="278359"/>
            <a:ext cx="2156314" cy="5198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2800" b="1">
                <a:solidFill>
                  <a:schemeClr val="bg1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</a:rPr>
              <a:t>변동건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05347" y="1512000"/>
            <a:ext cx="7812000" cy="1384995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>
              <a:defRPr lang="ko-KR" altLang="en-US"/>
            </a:pPr>
            <a:r>
              <a:rPr lang="en-US" altLang="ko-KR" sz="2800" b="1" dirty="0" err="1">
                <a:solidFill>
                  <a:schemeClr val="bg1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</a:rPr>
              <a:t>ChopstickManager</a:t>
            </a:r>
            <a:r>
              <a:rPr lang="ko-KR" altLang="en-US" sz="2800" b="1" dirty="0">
                <a:solidFill>
                  <a:schemeClr val="bg1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</a:rPr>
              <a:t>      </a:t>
            </a:r>
            <a:r>
              <a:rPr lang="en-US" altLang="ko-KR" sz="2800" b="1" dirty="0" err="1">
                <a:solidFill>
                  <a:schemeClr val="bg1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</a:rPr>
              <a:t>EffectManager</a:t>
            </a:r>
            <a:r>
              <a:rPr lang="en-US" altLang="ko-KR" sz="2800" b="1" dirty="0">
                <a:solidFill>
                  <a:schemeClr val="bg1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</a:rPr>
              <a:t>  </a:t>
            </a:r>
          </a:p>
          <a:p>
            <a:pPr>
              <a:defRPr lang="ko-KR" altLang="en-US"/>
            </a:pPr>
            <a:endParaRPr lang="en-US" altLang="ko-KR" sz="2800" b="1" dirty="0">
              <a:solidFill>
                <a:schemeClr val="bg1"/>
              </a:solidFill>
              <a:effectLst>
                <a:outerShdw blurRad="76200" dist="76200" dir="2700000" algn="ctr" rotWithShape="0">
                  <a:srgbClr val="000000">
                    <a:alpha val="50000"/>
                  </a:srgbClr>
                </a:outerShdw>
              </a:effectLst>
            </a:endParaRPr>
          </a:p>
          <a:p>
            <a:pPr>
              <a:defRPr lang="ko-KR" altLang="en-US"/>
            </a:pPr>
            <a:r>
              <a:rPr lang="en-US" altLang="ko-KR" sz="2800" b="1" dirty="0" err="1">
                <a:solidFill>
                  <a:schemeClr val="bg1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</a:rPr>
              <a:t>SoundManager</a:t>
            </a:r>
            <a:r>
              <a:rPr lang="ko-KR" altLang="en-US" sz="2800" b="1" dirty="0">
                <a:solidFill>
                  <a:schemeClr val="bg1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</a:rPr>
              <a:t>           </a:t>
            </a:r>
            <a:r>
              <a:rPr lang="en-US" altLang="ko-KR" sz="2800" b="1" dirty="0" err="1">
                <a:solidFill>
                  <a:schemeClr val="bg1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</a:rPr>
              <a:t>TimeManager</a:t>
            </a:r>
            <a:endParaRPr lang="en-US" altLang="ko-KR" sz="2800" b="1" dirty="0">
              <a:solidFill>
                <a:schemeClr val="bg1"/>
              </a:solidFill>
              <a:effectLst>
                <a:outerShdw blurRad="76200" dist="76200" dir="2700000" algn="ctr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262269" y="3265520"/>
            <a:ext cx="4465707" cy="3108543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>
              <a:defRPr lang="ko-KR" altLang="en-US"/>
            </a:pPr>
            <a:r>
              <a:rPr lang="ko-KR" altLang="en-US" sz="2800" b="1" dirty="0">
                <a:solidFill>
                  <a:schemeClr val="bg1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</a:rPr>
              <a:t>젓가락의 발사</a:t>
            </a:r>
            <a:r>
              <a:rPr lang="en-US" altLang="ko-KR" sz="2800" b="1" dirty="0">
                <a:solidFill>
                  <a:schemeClr val="bg1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</a:rPr>
              <a:t>, </a:t>
            </a:r>
            <a:r>
              <a:rPr lang="ko-KR" altLang="en-US" sz="2800" b="1" dirty="0">
                <a:solidFill>
                  <a:schemeClr val="bg1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</a:rPr>
              <a:t>피격 판정</a:t>
            </a:r>
          </a:p>
          <a:p>
            <a:pPr>
              <a:defRPr lang="ko-KR" altLang="en-US"/>
            </a:pPr>
            <a:endParaRPr lang="ko-KR" altLang="en-US" sz="2800" b="1" dirty="0">
              <a:solidFill>
                <a:schemeClr val="bg1"/>
              </a:solidFill>
              <a:effectLst>
                <a:outerShdw blurRad="76200" dist="76200" dir="2700000" algn="ctr" rotWithShape="0">
                  <a:srgbClr val="000000">
                    <a:alpha val="50000"/>
                  </a:srgbClr>
                </a:outerShdw>
              </a:effectLst>
            </a:endParaRPr>
          </a:p>
          <a:p>
            <a:pPr>
              <a:defRPr lang="ko-KR" altLang="en-US"/>
            </a:pPr>
            <a:r>
              <a:rPr lang="ko-KR" altLang="en-US" sz="2800" b="1" dirty="0">
                <a:solidFill>
                  <a:schemeClr val="bg1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</a:rPr>
              <a:t>사운드 및 이펙트</a:t>
            </a:r>
          </a:p>
          <a:p>
            <a:pPr>
              <a:defRPr lang="ko-KR" altLang="en-US"/>
            </a:pPr>
            <a:endParaRPr lang="ko-KR" altLang="en-US" sz="2800" b="1" dirty="0">
              <a:solidFill>
                <a:schemeClr val="bg1"/>
              </a:solidFill>
              <a:effectLst>
                <a:outerShdw blurRad="76200" dist="76200" dir="2700000" algn="ctr" rotWithShape="0">
                  <a:srgbClr val="000000">
                    <a:alpha val="50000"/>
                  </a:srgbClr>
                </a:outerShdw>
              </a:effectLst>
            </a:endParaRPr>
          </a:p>
          <a:p>
            <a:pPr>
              <a:defRPr lang="ko-KR" altLang="en-US"/>
            </a:pPr>
            <a:r>
              <a:rPr lang="ko-KR" altLang="en-US" sz="2800" b="1" dirty="0">
                <a:solidFill>
                  <a:schemeClr val="bg1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</a:rPr>
              <a:t>점수 및 스테이지</a:t>
            </a:r>
            <a:endParaRPr lang="en-US" altLang="ko-KR" sz="2800" b="1" dirty="0">
              <a:solidFill>
                <a:schemeClr val="bg1"/>
              </a:solidFill>
              <a:effectLst>
                <a:outerShdw blurRad="76200" dist="76200" dir="2700000" algn="ctr" rotWithShape="0">
                  <a:srgbClr val="000000">
                    <a:alpha val="50000"/>
                  </a:srgbClr>
                </a:outerShdw>
              </a:effectLst>
            </a:endParaRPr>
          </a:p>
          <a:p>
            <a:pPr>
              <a:defRPr lang="ko-KR" altLang="en-US"/>
            </a:pPr>
            <a:endParaRPr lang="en-US" altLang="ko-KR" sz="2800" b="1" dirty="0">
              <a:solidFill>
                <a:schemeClr val="bg1"/>
              </a:solidFill>
              <a:effectLst>
                <a:outerShdw blurRad="76200" dist="76200" dir="2700000" algn="ctr" rotWithShape="0">
                  <a:srgbClr val="000000">
                    <a:alpha val="50000"/>
                  </a:srgbClr>
                </a:outerShdw>
              </a:effectLst>
            </a:endParaRPr>
          </a:p>
          <a:p>
            <a:pPr>
              <a:defRPr lang="ko-KR" altLang="en-US"/>
            </a:pPr>
            <a:r>
              <a:rPr lang="en-US" altLang="ko-KR" sz="2800" b="1" dirty="0">
                <a:solidFill>
                  <a:schemeClr val="bg1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</a:rPr>
              <a:t>Item_</a:t>
            </a:r>
            <a:r>
              <a:rPr lang="ko-KR" altLang="en-US" sz="2800" b="1" dirty="0">
                <a:solidFill>
                  <a:schemeClr val="bg1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</a:rPr>
              <a:t>간장</a:t>
            </a:r>
          </a:p>
        </p:txBody>
      </p:sp>
      <p:pic>
        <p:nvPicPr>
          <p:cNvPr id="8" name="그림 8"/>
          <p:cNvPicPr/>
          <p:nvPr/>
        </p:nvPicPr>
        <p:blipFill rotWithShape="1">
          <a:blip r:embed="rId2">
            <a:lum/>
          </a:blip>
          <a:srcRect l="15440" t="26240" r="5230" b="890"/>
          <a:stretch>
            <a:fillRect/>
          </a:stretch>
        </p:blipFill>
        <p:spPr>
          <a:xfrm>
            <a:off x="6128863" y="3265520"/>
            <a:ext cx="5007749" cy="3265748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이등변 삼각형 7"/>
          <p:cNvSpPr/>
          <p:nvPr/>
        </p:nvSpPr>
        <p:spPr>
          <a:xfrm>
            <a:off x="6011148" y="100484"/>
            <a:ext cx="1203569" cy="954593"/>
          </a:xfrm>
          <a:prstGeom prst="triangle">
            <a:avLst>
              <a:gd name="adj" fmla="val 50000"/>
            </a:avLst>
          </a:prstGeom>
          <a:solidFill>
            <a:srgbClr val="222222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4" name="자유형 3"/>
          <p:cNvSpPr/>
          <p:nvPr/>
        </p:nvSpPr>
        <p:spPr>
          <a:xfrm>
            <a:off x="0" y="0"/>
            <a:ext cx="6794939" cy="1055077"/>
          </a:xfrm>
          <a:custGeom>
            <a:avLst/>
            <a:gdLst>
              <a:gd name="connsiteX0" fmla="*/ 0 w 6794939"/>
              <a:gd name="connsiteY0" fmla="*/ 0 h 1198179"/>
              <a:gd name="connsiteX1" fmla="*/ 299546 w 6794939"/>
              <a:gd name="connsiteY1" fmla="*/ 0 h 1198179"/>
              <a:gd name="connsiteX2" fmla="*/ 1418897 w 6794939"/>
              <a:gd name="connsiteY2" fmla="*/ 0 h 1198179"/>
              <a:gd name="connsiteX3" fmla="*/ 6794939 w 6794939"/>
              <a:gd name="connsiteY3" fmla="*/ 0 h 1198179"/>
              <a:gd name="connsiteX4" fmla="*/ 6495394 w 6794939"/>
              <a:gd name="connsiteY4" fmla="*/ 1198179 h 1198179"/>
              <a:gd name="connsiteX5" fmla="*/ 1418897 w 6794939"/>
              <a:gd name="connsiteY5" fmla="*/ 1198179 h 1198179"/>
              <a:gd name="connsiteX6" fmla="*/ 1 w 6794939"/>
              <a:gd name="connsiteY6" fmla="*/ 1198179 h 1198179"/>
              <a:gd name="connsiteX7" fmla="*/ 0 w 6794939"/>
              <a:gd name="connsiteY7" fmla="*/ 1198179 h 1198179"/>
              <a:gd name="connsiteX0" fmla="*/ 0 w 6794939"/>
              <a:gd name="connsiteY0" fmla="*/ 0 h 1213945"/>
              <a:gd name="connsiteX1" fmla="*/ 299546 w 6794939"/>
              <a:gd name="connsiteY1" fmla="*/ 0 h 1213945"/>
              <a:gd name="connsiteX2" fmla="*/ 1418897 w 6794939"/>
              <a:gd name="connsiteY2" fmla="*/ 0 h 1213945"/>
              <a:gd name="connsiteX3" fmla="*/ 6794939 w 6794939"/>
              <a:gd name="connsiteY3" fmla="*/ 0 h 1213945"/>
              <a:gd name="connsiteX4" fmla="*/ 5990898 w 6794939"/>
              <a:gd name="connsiteY4" fmla="*/ 1213945 h 1213945"/>
              <a:gd name="connsiteX5" fmla="*/ 1418897 w 6794939"/>
              <a:gd name="connsiteY5" fmla="*/ 1198179 h 1213945"/>
              <a:gd name="connsiteX6" fmla="*/ 1 w 6794939"/>
              <a:gd name="connsiteY6" fmla="*/ 1198179 h 1213945"/>
              <a:gd name="connsiteX7" fmla="*/ 0 w 6794939"/>
              <a:gd name="connsiteY7" fmla="*/ 1198179 h 1213945"/>
              <a:gd name="connsiteX8" fmla="*/ 0 w 6794939"/>
              <a:gd name="connsiteY8" fmla="*/ 0 h 121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94939" h="1213945">
                <a:moveTo>
                  <a:pt x="0" y="0"/>
                </a:moveTo>
                <a:lnTo>
                  <a:pt x="299546" y="0"/>
                </a:lnTo>
                <a:lnTo>
                  <a:pt x="1418897" y="0"/>
                </a:lnTo>
                <a:lnTo>
                  <a:pt x="6794939" y="0"/>
                </a:lnTo>
                <a:lnTo>
                  <a:pt x="5990898" y="1213945"/>
                </a:lnTo>
                <a:lnTo>
                  <a:pt x="1418897" y="1198179"/>
                </a:lnTo>
                <a:lnTo>
                  <a:pt x="1" y="1198179"/>
                </a:lnTo>
                <a:lnTo>
                  <a:pt x="0" y="1198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2800"/>
          </a:p>
        </p:txBody>
      </p:sp>
      <p:sp>
        <p:nvSpPr>
          <p:cNvPr id="5" name="TextBox 4"/>
          <p:cNvSpPr txBox="1"/>
          <p:nvPr/>
        </p:nvSpPr>
        <p:spPr>
          <a:xfrm>
            <a:off x="905347" y="278359"/>
            <a:ext cx="2156314" cy="5198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2800" b="1">
                <a:solidFill>
                  <a:schemeClr val="bg1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</a:rPr>
              <a:t>하수연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84000" y="1512000"/>
            <a:ext cx="5198400" cy="1372170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>
              <a:defRPr lang="ko-KR" altLang="en-US"/>
            </a:pPr>
            <a:r>
              <a:rPr lang="en-US" altLang="ko-KR" sz="2800" b="1">
                <a:solidFill>
                  <a:schemeClr val="bg1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</a:rPr>
              <a:t>RankManager</a:t>
            </a:r>
          </a:p>
          <a:p>
            <a:pPr>
              <a:defRPr lang="ko-KR" altLang="en-US"/>
            </a:pPr>
            <a:endParaRPr lang="en-US" altLang="ko-KR" sz="2800" b="1">
              <a:solidFill>
                <a:schemeClr val="bg1"/>
              </a:solidFill>
              <a:effectLst>
                <a:outerShdw blurRad="76200" dist="76200" dir="2700000" algn="ctr" rotWithShape="0">
                  <a:srgbClr val="000000">
                    <a:alpha val="50000"/>
                  </a:srgbClr>
                </a:outerShdw>
              </a:effectLst>
            </a:endParaRPr>
          </a:p>
          <a:p>
            <a:pPr>
              <a:defRPr lang="ko-KR" altLang="en-US"/>
            </a:pPr>
            <a:r>
              <a:rPr lang="en-US" altLang="ko-KR" sz="2800" b="1">
                <a:solidFill>
                  <a:schemeClr val="bg1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</a:rPr>
              <a:t>DisplayManager_Over class</a:t>
            </a: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397393" y="1655997"/>
            <a:ext cx="5400000" cy="3246648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7974000" y="2559600"/>
            <a:ext cx="2202835" cy="871200"/>
          </a:xfrm>
          <a:prstGeom prst="rect">
            <a:avLst/>
          </a:prstGeom>
          <a:solidFill>
            <a:schemeClr val="accent1">
              <a:alpha val="0"/>
            </a:schemeClr>
          </a:solidFill>
          <a:ln w="63500" algn="ctr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>
              <a:defRPr lang="ko-KR" altLang="en-US"/>
            </a:pPr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639533" y="3429000"/>
            <a:ext cx="6817179" cy="2646045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>
              <a:defRPr lang="ko-KR" altLang="en-US"/>
            </a:pPr>
            <a:endParaRPr lang="ko-KR" altLang="en-US" sz="2800" b="1">
              <a:solidFill>
                <a:schemeClr val="bg1"/>
              </a:solidFill>
              <a:effectLst>
                <a:outerShdw blurRad="76200" dist="76200" dir="2700000" algn="ctr" rotWithShape="0">
                  <a:srgbClr val="000000">
                    <a:alpha val="50000"/>
                  </a:srgbClr>
                </a:outerShdw>
              </a:effectLst>
            </a:endParaRPr>
          </a:p>
          <a:p>
            <a:pPr>
              <a:defRPr lang="ko-KR" altLang="en-US"/>
            </a:pPr>
            <a:r>
              <a:rPr lang="ko-KR" altLang="en-US" sz="2800" b="1">
                <a:solidFill>
                  <a:schemeClr val="bg1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</a:rPr>
              <a:t>점수와 닉네임 </a:t>
            </a:r>
            <a:r>
              <a:rPr lang="ko-KR" altLang="en-US" sz="2800" b="1">
                <a:solidFill>
                  <a:srgbClr val="FF0000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</a:rPr>
              <a:t>저장</a:t>
            </a:r>
            <a:r>
              <a:rPr lang="ko-KR" altLang="en-US" sz="2800" b="1">
                <a:solidFill>
                  <a:schemeClr val="bg1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</a:rPr>
              <a:t>,정리, 보여주기</a:t>
            </a:r>
          </a:p>
          <a:p>
            <a:pPr>
              <a:defRPr lang="ko-KR" altLang="en-US"/>
            </a:pPr>
            <a:endParaRPr lang="ko-KR" altLang="en-US" sz="2800" b="1">
              <a:solidFill>
                <a:schemeClr val="bg1"/>
              </a:solidFill>
              <a:effectLst>
                <a:outerShdw blurRad="76200" dist="76200" dir="2700000" algn="ctr" rotWithShape="0">
                  <a:srgbClr val="000000">
                    <a:alpha val="50000"/>
                  </a:srgbClr>
                </a:outerShdw>
              </a:effectLst>
            </a:endParaRPr>
          </a:p>
          <a:p>
            <a:pPr>
              <a:defRPr lang="ko-KR" altLang="en-US"/>
            </a:pPr>
            <a:r>
              <a:rPr lang="ko-KR" altLang="en-US" sz="2800" b="1">
                <a:solidFill>
                  <a:schemeClr val="bg1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</a:rPr>
              <a:t>오버화면 </a:t>
            </a:r>
            <a:r>
              <a:rPr lang="en-US" altLang="ko-KR" sz="2800" b="1">
                <a:solidFill>
                  <a:schemeClr val="bg1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</a:rPr>
              <a:t>GUI</a:t>
            </a:r>
            <a:r>
              <a:rPr lang="ko-KR" altLang="en-US" sz="2800" b="1">
                <a:solidFill>
                  <a:schemeClr val="bg1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</a:rPr>
              <a:t> 구현</a:t>
            </a:r>
          </a:p>
          <a:p>
            <a:pPr>
              <a:defRPr lang="ko-KR" altLang="en-US"/>
            </a:pPr>
            <a:endParaRPr lang="ko-KR" altLang="en-US" sz="2800" b="1">
              <a:solidFill>
                <a:schemeClr val="bg1"/>
              </a:solidFill>
              <a:effectLst>
                <a:outerShdw blurRad="76200" dist="76200" dir="2700000" algn="ctr" rotWithShape="0">
                  <a:srgbClr val="000000">
                    <a:alpha val="50000"/>
                  </a:srgbClr>
                </a:outerShdw>
              </a:effectLst>
            </a:endParaRPr>
          </a:p>
          <a:p>
            <a:pPr>
              <a:defRPr lang="ko-KR" altLang="en-US"/>
            </a:pPr>
            <a:r>
              <a:rPr lang="ko-KR" altLang="en-US" sz="2800" b="1">
                <a:solidFill>
                  <a:schemeClr val="bg1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</a:rPr>
              <a:t>랭크차트와 닉네임 입력창 </a:t>
            </a:r>
            <a:r>
              <a:rPr lang="en-US" altLang="ko-KR" sz="2800" b="1">
                <a:solidFill>
                  <a:schemeClr val="bg1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</a:rPr>
              <a:t>GUI </a:t>
            </a:r>
            <a:r>
              <a:rPr lang="ko-KR" altLang="en-US" sz="2800" b="1">
                <a:solidFill>
                  <a:schemeClr val="bg1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</a:rPr>
              <a:t>구현</a:t>
            </a:r>
          </a:p>
        </p:txBody>
      </p:sp>
    </p:spTree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1" name="TextBox 2250"/>
          <p:cNvSpPr txBox="1"/>
          <p:nvPr/>
        </p:nvSpPr>
        <p:spPr>
          <a:xfrm>
            <a:off x="3060000" y="2340000"/>
            <a:ext cx="6462000" cy="2375263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>
              <a:defRPr lang="ko-KR" altLang="en-US"/>
            </a:pPr>
            <a:r>
              <a:rPr lang="en-US" altLang="ko-KR" sz="15000" b="1">
                <a:solidFill>
                  <a:srgbClr val="1F4E79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</a:rPr>
              <a:t>Q &amp; A</a:t>
            </a:r>
            <a:endParaRPr lang="en-US" altLang="ko-KR" sz="15000" b="1">
              <a:solidFill>
                <a:srgbClr val="1F4E79"/>
              </a:solidFill>
              <a:effectLst>
                <a:outerShdw blurRad="38100" dist="38100" dir="27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3" name="그룹 2252"/>
          <p:cNvGrpSpPr/>
          <p:nvPr/>
        </p:nvGrpSpPr>
        <p:grpSpPr>
          <a:xfrm flipH="1">
            <a:off x="-20128" y="-29028"/>
            <a:ext cx="12212128" cy="1962150"/>
            <a:chOff x="-20128" y="-29028"/>
            <a:chExt cx="12212128" cy="1962150"/>
          </a:xfrm>
        </p:grpSpPr>
        <p:sp>
          <p:nvSpPr>
            <p:cNvPr id="1443" name="자유형 1442"/>
            <p:cNvSpPr/>
            <p:nvPr/>
          </p:nvSpPr>
          <p:spPr>
            <a:xfrm flipV="1">
              <a:off x="-19050" y="-29028"/>
              <a:ext cx="12192030" cy="1905000"/>
            </a:xfrm>
            <a:custGeom>
              <a:avLst/>
              <a:gdLst>
                <a:gd name="connsiteX0" fmla="*/ 19050 w 12211050"/>
                <a:gd name="connsiteY0" fmla="*/ 0 h 1905000"/>
                <a:gd name="connsiteX1" fmla="*/ 12211050 w 12211050"/>
                <a:gd name="connsiteY1" fmla="*/ 1428750 h 1905000"/>
                <a:gd name="connsiteX2" fmla="*/ 12211050 w 12211050"/>
                <a:gd name="connsiteY2" fmla="*/ 1905000 h 1905000"/>
                <a:gd name="connsiteX3" fmla="*/ 0 w 12211050"/>
                <a:gd name="connsiteY3" fmla="*/ 1866900 h 1905000"/>
                <a:gd name="connsiteX4" fmla="*/ 19050 w 12211050"/>
                <a:gd name="connsiteY4" fmla="*/ 0 h 190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1050" h="1905000">
                  <a:moveTo>
                    <a:pt x="19050" y="0"/>
                  </a:moveTo>
                  <a:lnTo>
                    <a:pt x="12211050" y="1428750"/>
                  </a:lnTo>
                  <a:lnTo>
                    <a:pt x="12211050" y="1905000"/>
                  </a:lnTo>
                  <a:lnTo>
                    <a:pt x="0" y="1866900"/>
                  </a:lnTo>
                  <a:lnTo>
                    <a:pt x="1905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lvl="0" indent="0" algn="ctr" defTabSz="91440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None/>
                <a:defRPr lang="ko-KR"/>
              </a:pPr>
              <a:endParaRPr lang="ko-KR" altLang="en-US" sz="1800" b="0" i="0" kern="0" spc="5">
                <a:solidFill>
                  <a:sysClr val="windowText" lastClr="000000"/>
                </a:solidFill>
                <a:uLnTx/>
                <a:uFillTx/>
              </a:endParaRPr>
            </a:p>
          </p:txBody>
        </p:sp>
        <p:sp>
          <p:nvSpPr>
            <p:cNvPr id="1445" name="자유형 1444"/>
            <p:cNvSpPr/>
            <p:nvPr/>
          </p:nvSpPr>
          <p:spPr>
            <a:xfrm flipV="1">
              <a:off x="-20128" y="-29028"/>
              <a:ext cx="12212128" cy="1962150"/>
            </a:xfrm>
            <a:custGeom>
              <a:avLst/>
              <a:gdLst>
                <a:gd name="connsiteX0" fmla="*/ 0 w 12230100"/>
                <a:gd name="connsiteY0" fmla="*/ 1447800 h 1962150"/>
                <a:gd name="connsiteX1" fmla="*/ 12230100 w 12230100"/>
                <a:gd name="connsiteY1" fmla="*/ 0 h 1962150"/>
                <a:gd name="connsiteX2" fmla="*/ 12211050 w 12230100"/>
                <a:gd name="connsiteY2" fmla="*/ 1962150 h 1962150"/>
                <a:gd name="connsiteX3" fmla="*/ 19050 w 12230100"/>
                <a:gd name="connsiteY3" fmla="*/ 1943100 h 1962150"/>
                <a:gd name="connsiteX4" fmla="*/ 0 w 12230100"/>
                <a:gd name="connsiteY4" fmla="*/ 1447800 h 1962150"/>
                <a:gd name="connsiteX0" fmla="*/ 9979 w 12240079"/>
                <a:gd name="connsiteY0" fmla="*/ 1447800 h 1962150"/>
                <a:gd name="connsiteX1" fmla="*/ 12240079 w 12240079"/>
                <a:gd name="connsiteY1" fmla="*/ 0 h 1962150"/>
                <a:gd name="connsiteX2" fmla="*/ 12221029 w 12240079"/>
                <a:gd name="connsiteY2" fmla="*/ 1962150 h 1962150"/>
                <a:gd name="connsiteX3" fmla="*/ 0 w 12240079"/>
                <a:gd name="connsiteY3" fmla="*/ 1943100 h 1962150"/>
                <a:gd name="connsiteX4" fmla="*/ 9979 w 12240079"/>
                <a:gd name="connsiteY4" fmla="*/ 1447800 h 1962150"/>
                <a:gd name="connsiteX0" fmla="*/ 9979 w 12240079"/>
                <a:gd name="connsiteY0" fmla="*/ 1447800 h 1962150"/>
                <a:gd name="connsiteX1" fmla="*/ 12240079 w 12240079"/>
                <a:gd name="connsiteY1" fmla="*/ 0 h 1962150"/>
                <a:gd name="connsiteX2" fmla="*/ 12221029 w 12240079"/>
                <a:gd name="connsiteY2" fmla="*/ 1962150 h 1962150"/>
                <a:gd name="connsiteX3" fmla="*/ 0 w 12240079"/>
                <a:gd name="connsiteY3" fmla="*/ 1943100 h 1962150"/>
                <a:gd name="connsiteX4" fmla="*/ 9979 w 12240079"/>
                <a:gd name="connsiteY4" fmla="*/ 1447800 h 1962150"/>
                <a:gd name="connsiteX0" fmla="*/ 0 w 12230100"/>
                <a:gd name="connsiteY0" fmla="*/ 1447800 h 1962150"/>
                <a:gd name="connsiteX1" fmla="*/ 12230100 w 12230100"/>
                <a:gd name="connsiteY1" fmla="*/ 0 h 1962150"/>
                <a:gd name="connsiteX2" fmla="*/ 12211050 w 12230100"/>
                <a:gd name="connsiteY2" fmla="*/ 1962150 h 1962150"/>
                <a:gd name="connsiteX3" fmla="*/ 19049 w 12230100"/>
                <a:gd name="connsiteY3" fmla="*/ 1943100 h 1962150"/>
                <a:gd name="connsiteX4" fmla="*/ 0 w 12230100"/>
                <a:gd name="connsiteY4" fmla="*/ 1447800 h 1962150"/>
                <a:gd name="connsiteX0" fmla="*/ 1080 w 12231180"/>
                <a:gd name="connsiteY0" fmla="*/ 1447800 h 1962150"/>
                <a:gd name="connsiteX1" fmla="*/ 12231180 w 12231180"/>
                <a:gd name="connsiteY1" fmla="*/ 0 h 1962150"/>
                <a:gd name="connsiteX2" fmla="*/ 12212130 w 12231180"/>
                <a:gd name="connsiteY2" fmla="*/ 1962150 h 1962150"/>
                <a:gd name="connsiteX3" fmla="*/ 0 w 12231180"/>
                <a:gd name="connsiteY3" fmla="*/ 1943100 h 1962150"/>
                <a:gd name="connsiteX4" fmla="*/ 1080 w 12231180"/>
                <a:gd name="connsiteY4" fmla="*/ 1447800 h 1962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31180" h="1962150">
                  <a:moveTo>
                    <a:pt x="1080" y="1447800"/>
                  </a:moveTo>
                  <a:lnTo>
                    <a:pt x="12231180" y="0"/>
                  </a:lnTo>
                  <a:lnTo>
                    <a:pt x="12212130" y="1962150"/>
                  </a:lnTo>
                  <a:lnTo>
                    <a:pt x="0" y="1943100"/>
                  </a:lnTo>
                  <a:lnTo>
                    <a:pt x="1080" y="144780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lvl="0" indent="0" algn="ctr" defTabSz="91440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None/>
                <a:defRPr lang="ko-KR"/>
              </a:pPr>
              <a:endParaRPr lang="ko-KR" altLang="en-US" sz="1800" b="0" i="0" kern="0" spc="5">
                <a:solidFill>
                  <a:sysClr val="windowText" lastClr="000000"/>
                </a:solidFill>
                <a:uLnTx/>
                <a:uFillTx/>
              </a:endParaRPr>
            </a:p>
          </p:txBody>
        </p:sp>
      </p:grpSp>
      <p:grpSp>
        <p:nvGrpSpPr>
          <p:cNvPr id="1448" name="그룹 1447"/>
          <p:cNvGrpSpPr/>
          <p:nvPr/>
        </p:nvGrpSpPr>
        <p:grpSpPr>
          <a:xfrm flipV="1">
            <a:off x="-10048" y="4905898"/>
            <a:ext cx="12212128" cy="1962150"/>
            <a:chOff x="-20128" y="-29028"/>
            <a:chExt cx="12212128" cy="1962150"/>
          </a:xfrm>
        </p:grpSpPr>
        <p:sp>
          <p:nvSpPr>
            <p:cNvPr id="1449" name="자유형 1448"/>
            <p:cNvSpPr/>
            <p:nvPr/>
          </p:nvSpPr>
          <p:spPr>
            <a:xfrm flipV="1">
              <a:off x="-19050" y="-29028"/>
              <a:ext cx="12192030" cy="1905000"/>
            </a:xfrm>
            <a:custGeom>
              <a:avLst/>
              <a:gdLst>
                <a:gd name="connsiteX0" fmla="*/ 19050 w 12211050"/>
                <a:gd name="connsiteY0" fmla="*/ 0 h 1905000"/>
                <a:gd name="connsiteX1" fmla="*/ 12211050 w 12211050"/>
                <a:gd name="connsiteY1" fmla="*/ 1428750 h 1905000"/>
                <a:gd name="connsiteX2" fmla="*/ 12211050 w 12211050"/>
                <a:gd name="connsiteY2" fmla="*/ 1905000 h 1905000"/>
                <a:gd name="connsiteX3" fmla="*/ 0 w 12211050"/>
                <a:gd name="connsiteY3" fmla="*/ 1866900 h 1905000"/>
                <a:gd name="connsiteX4" fmla="*/ 19050 w 12211050"/>
                <a:gd name="connsiteY4" fmla="*/ 0 h 190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1050" h="1905000">
                  <a:moveTo>
                    <a:pt x="19050" y="0"/>
                  </a:moveTo>
                  <a:lnTo>
                    <a:pt x="12211050" y="1428750"/>
                  </a:lnTo>
                  <a:lnTo>
                    <a:pt x="12211050" y="1905000"/>
                  </a:lnTo>
                  <a:lnTo>
                    <a:pt x="0" y="1866900"/>
                  </a:lnTo>
                  <a:lnTo>
                    <a:pt x="1905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lvl="0" indent="0" algn="ctr" defTabSz="91440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None/>
                <a:defRPr lang="ko-KR"/>
              </a:pPr>
              <a:endParaRPr lang="ko-KR" altLang="en-US" sz="1800" b="0" i="0" kern="0" spc="5">
                <a:solidFill>
                  <a:sysClr val="windowText" lastClr="000000"/>
                </a:solidFill>
                <a:uLnTx/>
                <a:uFillTx/>
              </a:endParaRPr>
            </a:p>
          </p:txBody>
        </p:sp>
        <p:sp>
          <p:nvSpPr>
            <p:cNvPr id="1451" name="자유형 1450"/>
            <p:cNvSpPr/>
            <p:nvPr/>
          </p:nvSpPr>
          <p:spPr>
            <a:xfrm flipV="1">
              <a:off x="-20128" y="-29028"/>
              <a:ext cx="12212128" cy="1962150"/>
            </a:xfrm>
            <a:custGeom>
              <a:avLst/>
              <a:gdLst>
                <a:gd name="connsiteX0" fmla="*/ 0 w 12230100"/>
                <a:gd name="connsiteY0" fmla="*/ 1447800 h 1962150"/>
                <a:gd name="connsiteX1" fmla="*/ 12230100 w 12230100"/>
                <a:gd name="connsiteY1" fmla="*/ 0 h 1962150"/>
                <a:gd name="connsiteX2" fmla="*/ 12211050 w 12230100"/>
                <a:gd name="connsiteY2" fmla="*/ 1962150 h 1962150"/>
                <a:gd name="connsiteX3" fmla="*/ 19050 w 12230100"/>
                <a:gd name="connsiteY3" fmla="*/ 1943100 h 1962150"/>
                <a:gd name="connsiteX4" fmla="*/ 0 w 12230100"/>
                <a:gd name="connsiteY4" fmla="*/ 1447800 h 1962150"/>
                <a:gd name="connsiteX0" fmla="*/ 9979 w 12240079"/>
                <a:gd name="connsiteY0" fmla="*/ 1447800 h 1962150"/>
                <a:gd name="connsiteX1" fmla="*/ 12240079 w 12240079"/>
                <a:gd name="connsiteY1" fmla="*/ 0 h 1962150"/>
                <a:gd name="connsiteX2" fmla="*/ 12221029 w 12240079"/>
                <a:gd name="connsiteY2" fmla="*/ 1962150 h 1962150"/>
                <a:gd name="connsiteX3" fmla="*/ 0 w 12240079"/>
                <a:gd name="connsiteY3" fmla="*/ 1943100 h 1962150"/>
                <a:gd name="connsiteX4" fmla="*/ 9979 w 12240079"/>
                <a:gd name="connsiteY4" fmla="*/ 1447800 h 1962150"/>
                <a:gd name="connsiteX0" fmla="*/ 9979 w 12240079"/>
                <a:gd name="connsiteY0" fmla="*/ 1447800 h 1962150"/>
                <a:gd name="connsiteX1" fmla="*/ 12240079 w 12240079"/>
                <a:gd name="connsiteY1" fmla="*/ 0 h 1962150"/>
                <a:gd name="connsiteX2" fmla="*/ 12221029 w 12240079"/>
                <a:gd name="connsiteY2" fmla="*/ 1962150 h 1962150"/>
                <a:gd name="connsiteX3" fmla="*/ 0 w 12240079"/>
                <a:gd name="connsiteY3" fmla="*/ 1943100 h 1962150"/>
                <a:gd name="connsiteX4" fmla="*/ 9979 w 12240079"/>
                <a:gd name="connsiteY4" fmla="*/ 1447800 h 1962150"/>
                <a:gd name="connsiteX0" fmla="*/ 0 w 12230100"/>
                <a:gd name="connsiteY0" fmla="*/ 1447800 h 1962150"/>
                <a:gd name="connsiteX1" fmla="*/ 12230100 w 12230100"/>
                <a:gd name="connsiteY1" fmla="*/ 0 h 1962150"/>
                <a:gd name="connsiteX2" fmla="*/ 12211050 w 12230100"/>
                <a:gd name="connsiteY2" fmla="*/ 1962150 h 1962150"/>
                <a:gd name="connsiteX3" fmla="*/ 19049 w 12230100"/>
                <a:gd name="connsiteY3" fmla="*/ 1943100 h 1962150"/>
                <a:gd name="connsiteX4" fmla="*/ 0 w 12230100"/>
                <a:gd name="connsiteY4" fmla="*/ 1447800 h 1962150"/>
                <a:gd name="connsiteX0" fmla="*/ 1080 w 12231180"/>
                <a:gd name="connsiteY0" fmla="*/ 1447800 h 1962150"/>
                <a:gd name="connsiteX1" fmla="*/ 12231180 w 12231180"/>
                <a:gd name="connsiteY1" fmla="*/ 0 h 1962150"/>
                <a:gd name="connsiteX2" fmla="*/ 12212130 w 12231180"/>
                <a:gd name="connsiteY2" fmla="*/ 1962150 h 1962150"/>
                <a:gd name="connsiteX3" fmla="*/ 0 w 12231180"/>
                <a:gd name="connsiteY3" fmla="*/ 1943100 h 1962150"/>
                <a:gd name="connsiteX4" fmla="*/ 1080 w 12231180"/>
                <a:gd name="connsiteY4" fmla="*/ 1447800 h 1962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31180" h="1962150">
                  <a:moveTo>
                    <a:pt x="1080" y="1447800"/>
                  </a:moveTo>
                  <a:lnTo>
                    <a:pt x="12231180" y="0"/>
                  </a:lnTo>
                  <a:lnTo>
                    <a:pt x="12212130" y="1962150"/>
                  </a:lnTo>
                  <a:lnTo>
                    <a:pt x="0" y="1943100"/>
                  </a:lnTo>
                  <a:lnTo>
                    <a:pt x="1080" y="144780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lvl="0" indent="0" algn="ctr" defTabSz="91440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None/>
                <a:defRPr lang="ko-KR"/>
              </a:pPr>
              <a:endParaRPr lang="ko-KR" altLang="en-US" sz="1800" b="0" i="0" kern="0" spc="5">
                <a:solidFill>
                  <a:sysClr val="windowText" lastClr="000000"/>
                </a:solidFill>
                <a:uLnTx/>
                <a:uFillTx/>
              </a:endParaRPr>
            </a:p>
          </p:txBody>
        </p:sp>
      </p:grpSp>
      <p:sp>
        <p:nvSpPr>
          <p:cNvPr id="1452" name="TextBox 1451"/>
          <p:cNvSpPr txBox="1"/>
          <p:nvPr/>
        </p:nvSpPr>
        <p:spPr>
          <a:xfrm>
            <a:off x="3366135" y="3894494"/>
            <a:ext cx="5735955" cy="466051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lvl="0" algn="ctr" defTabSz="914400" latinLnBrk="0">
              <a:buClrTx/>
              <a:buNone/>
              <a:defRPr lang="ko-KR"/>
            </a:pPr>
            <a:r>
              <a:rPr lang="en-US" altLang="ko-KR" sz="2500" b="1" kern="0">
                <a:solidFill>
                  <a:schemeClr val="bg1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KoPub돋움체 Light"/>
                <a:ea typeface="KoPub돋움체 Light"/>
              </a:rPr>
              <a:t>THANK YOU FOR YOUR ATTENTION</a:t>
            </a:r>
            <a:endParaRPr lang="ko-KR" altLang="en-US" sz="2500" b="1" kern="0">
              <a:solidFill>
                <a:schemeClr val="bg1"/>
              </a:solidFill>
              <a:effectLst>
                <a:outerShdw blurRad="76200" dist="76200" dir="2700000" algn="ctr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KoPub돋움체 Light"/>
              <a:ea typeface="KoPub돋움체 Light"/>
            </a:endParaRPr>
          </a:p>
        </p:txBody>
      </p:sp>
      <p:pic>
        <p:nvPicPr>
          <p:cNvPr id="2258" name="그림 2257"/>
          <p:cNvPicPr>
            <a:picLocks noChangeAspect="1"/>
          </p:cNvPicPr>
          <p:nvPr/>
        </p:nvPicPr>
        <p:blipFill rotWithShape="1">
          <a:blip r:embed="rId2" cstate="print"/>
          <a:srcRect/>
          <a:stretch>
            <a:fillRect/>
          </a:stretch>
        </p:blipFill>
        <p:spPr>
          <a:xfrm>
            <a:off x="5324475" y="2144712"/>
            <a:ext cx="1717675" cy="1521162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0" name="이등변 삼각형 2239"/>
          <p:cNvSpPr/>
          <p:nvPr/>
        </p:nvSpPr>
        <p:spPr>
          <a:xfrm>
            <a:off x="2554515" y="2957354"/>
            <a:ext cx="4112300" cy="3223453"/>
          </a:xfrm>
          <a:prstGeom prst="triangle">
            <a:avLst>
              <a:gd name="adj" fmla="val 50000"/>
            </a:avLst>
          </a:prstGeom>
          <a:solidFill>
            <a:srgbClr val="222222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302" name="자유형 1301"/>
          <p:cNvSpPr/>
          <p:nvPr/>
        </p:nvSpPr>
        <p:spPr>
          <a:xfrm>
            <a:off x="0" y="0"/>
            <a:ext cx="6794939" cy="1213945"/>
          </a:xfrm>
          <a:custGeom>
            <a:avLst/>
            <a:gdLst>
              <a:gd name="connsiteX0" fmla="*/ 0 w 6794939"/>
              <a:gd name="connsiteY0" fmla="*/ 0 h 1198179"/>
              <a:gd name="connsiteX1" fmla="*/ 299546 w 6794939"/>
              <a:gd name="connsiteY1" fmla="*/ 0 h 1198179"/>
              <a:gd name="connsiteX2" fmla="*/ 1418897 w 6794939"/>
              <a:gd name="connsiteY2" fmla="*/ 0 h 1198179"/>
              <a:gd name="connsiteX3" fmla="*/ 6794939 w 6794939"/>
              <a:gd name="connsiteY3" fmla="*/ 0 h 1198179"/>
              <a:gd name="connsiteX4" fmla="*/ 6495394 w 6794939"/>
              <a:gd name="connsiteY4" fmla="*/ 1198179 h 1198179"/>
              <a:gd name="connsiteX5" fmla="*/ 1418897 w 6794939"/>
              <a:gd name="connsiteY5" fmla="*/ 1198179 h 1198179"/>
              <a:gd name="connsiteX6" fmla="*/ 1 w 6794939"/>
              <a:gd name="connsiteY6" fmla="*/ 1198179 h 1198179"/>
              <a:gd name="connsiteX7" fmla="*/ 0 w 6794939"/>
              <a:gd name="connsiteY7" fmla="*/ 1198179 h 1198179"/>
              <a:gd name="connsiteX0" fmla="*/ 0 w 6794939"/>
              <a:gd name="connsiteY0" fmla="*/ 0 h 1213945"/>
              <a:gd name="connsiteX1" fmla="*/ 299546 w 6794939"/>
              <a:gd name="connsiteY1" fmla="*/ 0 h 1213945"/>
              <a:gd name="connsiteX2" fmla="*/ 1418897 w 6794939"/>
              <a:gd name="connsiteY2" fmla="*/ 0 h 1213945"/>
              <a:gd name="connsiteX3" fmla="*/ 6794939 w 6794939"/>
              <a:gd name="connsiteY3" fmla="*/ 0 h 1213945"/>
              <a:gd name="connsiteX4" fmla="*/ 5990898 w 6794939"/>
              <a:gd name="connsiteY4" fmla="*/ 1213945 h 1213945"/>
              <a:gd name="connsiteX5" fmla="*/ 1418897 w 6794939"/>
              <a:gd name="connsiteY5" fmla="*/ 1198179 h 1213945"/>
              <a:gd name="connsiteX6" fmla="*/ 1 w 6794939"/>
              <a:gd name="connsiteY6" fmla="*/ 1198179 h 1213945"/>
              <a:gd name="connsiteX7" fmla="*/ 0 w 6794939"/>
              <a:gd name="connsiteY7" fmla="*/ 1198179 h 1213945"/>
              <a:gd name="connsiteX8" fmla="*/ 0 w 6794939"/>
              <a:gd name="connsiteY8" fmla="*/ 0 h 121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94939" h="1213945">
                <a:moveTo>
                  <a:pt x="0" y="0"/>
                </a:moveTo>
                <a:lnTo>
                  <a:pt x="299546" y="0"/>
                </a:lnTo>
                <a:lnTo>
                  <a:pt x="1418897" y="0"/>
                </a:lnTo>
                <a:lnTo>
                  <a:pt x="6794939" y="0"/>
                </a:lnTo>
                <a:lnTo>
                  <a:pt x="5990898" y="1213945"/>
                </a:lnTo>
                <a:lnTo>
                  <a:pt x="1418897" y="1198179"/>
                </a:lnTo>
                <a:lnTo>
                  <a:pt x="1" y="1198179"/>
                </a:lnTo>
                <a:lnTo>
                  <a:pt x="0" y="1198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305" name="직각 삼각형 1304"/>
          <p:cNvSpPr/>
          <p:nvPr/>
        </p:nvSpPr>
        <p:spPr>
          <a:xfrm rot="5400000">
            <a:off x="472803" y="2484550"/>
            <a:ext cx="3900645" cy="4846255"/>
          </a:xfrm>
          <a:custGeom>
            <a:avLst/>
            <a:gdLst>
              <a:gd name="connsiteX0" fmla="*/ 0 w 3547242"/>
              <a:gd name="connsiteY0" fmla="*/ 4603531 h 4603531"/>
              <a:gd name="connsiteX1" fmla="*/ 0 w 3547242"/>
              <a:gd name="connsiteY1" fmla="*/ 0 h 4603531"/>
              <a:gd name="connsiteX2" fmla="*/ 3547242 w 3547242"/>
              <a:gd name="connsiteY2" fmla="*/ 4603531 h 4603531"/>
              <a:gd name="connsiteX3" fmla="*/ 0 w 3547242"/>
              <a:gd name="connsiteY3" fmla="*/ 4603531 h 4603531"/>
              <a:gd name="connsiteX0" fmla="*/ 0 w 3547242"/>
              <a:gd name="connsiteY0" fmla="*/ 4603531 h 4603531"/>
              <a:gd name="connsiteX1" fmla="*/ 0 w 3547242"/>
              <a:gd name="connsiteY1" fmla="*/ 0 h 4603531"/>
              <a:gd name="connsiteX2" fmla="*/ 1797269 w 3547242"/>
              <a:gd name="connsiteY2" fmla="*/ 2396359 h 4603531"/>
              <a:gd name="connsiteX3" fmla="*/ 3547242 w 3547242"/>
              <a:gd name="connsiteY3" fmla="*/ 4603531 h 4603531"/>
              <a:gd name="connsiteX4" fmla="*/ 0 w 3547242"/>
              <a:gd name="connsiteY4" fmla="*/ 4603531 h 4603531"/>
              <a:gd name="connsiteX0" fmla="*/ 0 w 3547242"/>
              <a:gd name="connsiteY0" fmla="*/ 4603531 h 4603531"/>
              <a:gd name="connsiteX1" fmla="*/ 0 w 3547242"/>
              <a:gd name="connsiteY1" fmla="*/ 0 h 4603531"/>
              <a:gd name="connsiteX2" fmla="*/ 3547241 w 3547242"/>
              <a:gd name="connsiteY2" fmla="*/ 2349062 h 4603531"/>
              <a:gd name="connsiteX3" fmla="*/ 3547242 w 3547242"/>
              <a:gd name="connsiteY3" fmla="*/ 4603531 h 4603531"/>
              <a:gd name="connsiteX4" fmla="*/ 0 w 3547242"/>
              <a:gd name="connsiteY4" fmla="*/ 4603531 h 4603531"/>
              <a:gd name="connsiteX0" fmla="*/ 0 w 3547242"/>
              <a:gd name="connsiteY0" fmla="*/ 4808483 h 4808483"/>
              <a:gd name="connsiteX1" fmla="*/ 43086 w 3547242"/>
              <a:gd name="connsiteY1" fmla="*/ 0 h 4808483"/>
              <a:gd name="connsiteX2" fmla="*/ 3547241 w 3547242"/>
              <a:gd name="connsiteY2" fmla="*/ 2554014 h 4808483"/>
              <a:gd name="connsiteX3" fmla="*/ 3547242 w 3547242"/>
              <a:gd name="connsiteY3" fmla="*/ 4808483 h 4808483"/>
              <a:gd name="connsiteX4" fmla="*/ 0 w 3547242"/>
              <a:gd name="connsiteY4" fmla="*/ 4808483 h 4808483"/>
              <a:gd name="connsiteX0" fmla="*/ 43079 w 3590321"/>
              <a:gd name="connsiteY0" fmla="*/ 4887311 h 4887311"/>
              <a:gd name="connsiteX1" fmla="*/ 0 w 3590321"/>
              <a:gd name="connsiteY1" fmla="*/ 0 h 4887311"/>
              <a:gd name="connsiteX2" fmla="*/ 3590320 w 3590321"/>
              <a:gd name="connsiteY2" fmla="*/ 2632842 h 4887311"/>
              <a:gd name="connsiteX3" fmla="*/ 3590321 w 3590321"/>
              <a:gd name="connsiteY3" fmla="*/ 4887311 h 4887311"/>
              <a:gd name="connsiteX4" fmla="*/ 43079 w 3590321"/>
              <a:gd name="connsiteY4" fmla="*/ 4887311 h 4887311"/>
              <a:gd name="connsiteX0" fmla="*/ 0 w 3547242"/>
              <a:gd name="connsiteY0" fmla="*/ 4855780 h 4855780"/>
              <a:gd name="connsiteX1" fmla="*/ 28728 w 3547242"/>
              <a:gd name="connsiteY1" fmla="*/ 0 h 4855780"/>
              <a:gd name="connsiteX2" fmla="*/ 3547241 w 3547242"/>
              <a:gd name="connsiteY2" fmla="*/ 2601311 h 4855780"/>
              <a:gd name="connsiteX3" fmla="*/ 3547242 w 3547242"/>
              <a:gd name="connsiteY3" fmla="*/ 4855780 h 4855780"/>
              <a:gd name="connsiteX4" fmla="*/ 0 w 3547242"/>
              <a:gd name="connsiteY4" fmla="*/ 4855780 h 4855780"/>
              <a:gd name="connsiteX0" fmla="*/ 5978 w 3553220"/>
              <a:gd name="connsiteY0" fmla="*/ 4874830 h 4874830"/>
              <a:gd name="connsiteX1" fmla="*/ 0 w 3553220"/>
              <a:gd name="connsiteY1" fmla="*/ 0 h 4874830"/>
              <a:gd name="connsiteX2" fmla="*/ 3553219 w 3553220"/>
              <a:gd name="connsiteY2" fmla="*/ 2620361 h 4874830"/>
              <a:gd name="connsiteX3" fmla="*/ 3553220 w 3553220"/>
              <a:gd name="connsiteY3" fmla="*/ 4874830 h 4874830"/>
              <a:gd name="connsiteX4" fmla="*/ 5978 w 3553220"/>
              <a:gd name="connsiteY4" fmla="*/ 4874830 h 4874830"/>
              <a:gd name="connsiteX0" fmla="*/ 5976 w 3553218"/>
              <a:gd name="connsiteY0" fmla="*/ 4846255 h 4846255"/>
              <a:gd name="connsiteX1" fmla="*/ 0 w 3553218"/>
              <a:gd name="connsiteY1" fmla="*/ 0 h 4846255"/>
              <a:gd name="connsiteX2" fmla="*/ 3553217 w 3553218"/>
              <a:gd name="connsiteY2" fmla="*/ 2591786 h 4846255"/>
              <a:gd name="connsiteX3" fmla="*/ 3553218 w 3553218"/>
              <a:gd name="connsiteY3" fmla="*/ 4846255 h 4846255"/>
              <a:gd name="connsiteX4" fmla="*/ 5976 w 3553218"/>
              <a:gd name="connsiteY4" fmla="*/ 4846255 h 48462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53218" h="4846255">
                <a:moveTo>
                  <a:pt x="5976" y="4846255"/>
                </a:moveTo>
                <a:cubicBezTo>
                  <a:pt x="3983" y="3221312"/>
                  <a:pt x="1993" y="1624943"/>
                  <a:pt x="0" y="0"/>
                </a:cubicBezTo>
                <a:lnTo>
                  <a:pt x="3553217" y="2591786"/>
                </a:lnTo>
                <a:cubicBezTo>
                  <a:pt x="3553217" y="3343276"/>
                  <a:pt x="3553218" y="4094765"/>
                  <a:pt x="3553218" y="4846255"/>
                </a:cubicBezTo>
                <a:lnTo>
                  <a:pt x="5976" y="4846255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2414995" y="1605232"/>
            <a:ext cx="1306830" cy="75506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4400" b="1">
                <a:solidFill>
                  <a:schemeClr val="bg1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</a:rPr>
              <a:t>목차</a:t>
            </a:r>
          </a:p>
        </p:txBody>
      </p:sp>
      <p:pic>
        <p:nvPicPr>
          <p:cNvPr id="2244" name="그림 2243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766082" y="1437141"/>
            <a:ext cx="1186997" cy="1051196"/>
          </a:xfrm>
          <a:prstGeom prst="rect">
            <a:avLst/>
          </a:prstGeom>
        </p:spPr>
      </p:pic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7894987" y="3831804"/>
            <a:ext cx="3711729" cy="1783481"/>
          </a:xfrm>
        </p:spPr>
        <p:txBody>
          <a:bodyPr vert="horz"/>
          <a:lstStyle/>
          <a:p>
            <a:pPr>
              <a:spcBef>
                <a:spcPct val="42000"/>
              </a:spcBef>
              <a:buFont typeface="Wingdings"/>
              <a:buChar char="§"/>
              <a:defRPr lang="ko-KR" altLang="en-US"/>
            </a:pPr>
            <a:r>
              <a:rPr lang="ko-KR" altLang="en-US" sz="2500" dirty="0">
                <a:solidFill>
                  <a:schemeClr val="bg1"/>
                </a:solidFill>
              </a:rPr>
              <a:t>기획 동기</a:t>
            </a:r>
          </a:p>
          <a:p>
            <a:pPr>
              <a:spcBef>
                <a:spcPct val="42000"/>
              </a:spcBef>
              <a:buFont typeface="Wingdings"/>
              <a:buChar char="§"/>
              <a:defRPr lang="ko-KR" altLang="en-US"/>
            </a:pPr>
            <a:r>
              <a:rPr lang="ko-KR" altLang="en-US" sz="2500" dirty="0">
                <a:solidFill>
                  <a:schemeClr val="bg1"/>
                </a:solidFill>
              </a:rPr>
              <a:t>기능적 특징</a:t>
            </a:r>
          </a:p>
          <a:p>
            <a:pPr>
              <a:spcBef>
                <a:spcPct val="42000"/>
              </a:spcBef>
              <a:buFont typeface="Wingdings"/>
              <a:buChar char="§"/>
              <a:defRPr lang="ko-KR" altLang="en-US"/>
            </a:pPr>
            <a:r>
              <a:rPr lang="ko-KR" altLang="en-US" sz="2500" dirty="0">
                <a:solidFill>
                  <a:schemeClr val="bg1"/>
                </a:solidFill>
              </a:rPr>
              <a:t>설계적 특징</a:t>
            </a:r>
            <a:endParaRPr lang="en-US" altLang="ko-KR" sz="2500" dirty="0">
              <a:solidFill>
                <a:schemeClr val="bg1"/>
              </a:solidFill>
            </a:endParaRPr>
          </a:p>
          <a:p>
            <a:pPr>
              <a:spcBef>
                <a:spcPct val="42000"/>
              </a:spcBef>
              <a:buFont typeface="Wingdings"/>
              <a:buChar char="§"/>
              <a:defRPr lang="ko-KR" altLang="en-US"/>
            </a:pPr>
            <a:r>
              <a:rPr lang="ko-KR" altLang="en-US" sz="2500" dirty="0">
                <a:solidFill>
                  <a:schemeClr val="bg1"/>
                </a:solidFill>
              </a:rPr>
              <a:t>데모버전 시연 및 개인발표</a:t>
            </a:r>
          </a:p>
          <a:p>
            <a:pPr>
              <a:spcBef>
                <a:spcPct val="42000"/>
              </a:spcBef>
              <a:buFont typeface="Wingdings"/>
              <a:buNone/>
              <a:defRPr lang="ko-KR" altLang="en-US"/>
            </a:pPr>
            <a:endParaRPr lang="ko-KR" altLang="en-US" sz="25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13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3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13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13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2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2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22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2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" presetClass="entr" presetSubtype="2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600"/>
                            </p:stCondLst>
                            <p:childTnLst>
                              <p:par>
                                <p:cTn id="31" presetID="2" presetClass="entr" presetSubtype="2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700"/>
                            </p:stCondLst>
                            <p:childTnLst>
                              <p:par>
                                <p:cTn id="36" presetID="2" presetClass="entr" presetSubtype="2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1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2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1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40" grpId="2" animBg="1"/>
      <p:bldP spid="1302" grpId="0" animBg="1"/>
      <p:bldP spid="1305" grpId="1" animBg="1"/>
      <p:bldP spid="6" grpId="3"/>
      <p:bldP spid="3" grpId="4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0" name="이등변 삼각형 2239"/>
          <p:cNvSpPr/>
          <p:nvPr/>
        </p:nvSpPr>
        <p:spPr>
          <a:xfrm>
            <a:off x="6011148" y="100484"/>
            <a:ext cx="1203569" cy="954593"/>
          </a:xfrm>
          <a:prstGeom prst="triangle">
            <a:avLst>
              <a:gd name="adj" fmla="val 50000"/>
            </a:avLst>
          </a:prstGeom>
          <a:solidFill>
            <a:srgbClr val="222222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302" name="자유형 1301"/>
          <p:cNvSpPr/>
          <p:nvPr/>
        </p:nvSpPr>
        <p:spPr>
          <a:xfrm>
            <a:off x="0" y="0"/>
            <a:ext cx="6794939" cy="1055077"/>
          </a:xfrm>
          <a:custGeom>
            <a:avLst/>
            <a:gdLst>
              <a:gd name="connsiteX0" fmla="*/ 0 w 6794939"/>
              <a:gd name="connsiteY0" fmla="*/ 0 h 1198179"/>
              <a:gd name="connsiteX1" fmla="*/ 299546 w 6794939"/>
              <a:gd name="connsiteY1" fmla="*/ 0 h 1198179"/>
              <a:gd name="connsiteX2" fmla="*/ 1418897 w 6794939"/>
              <a:gd name="connsiteY2" fmla="*/ 0 h 1198179"/>
              <a:gd name="connsiteX3" fmla="*/ 6794939 w 6794939"/>
              <a:gd name="connsiteY3" fmla="*/ 0 h 1198179"/>
              <a:gd name="connsiteX4" fmla="*/ 6495394 w 6794939"/>
              <a:gd name="connsiteY4" fmla="*/ 1198179 h 1198179"/>
              <a:gd name="connsiteX5" fmla="*/ 1418897 w 6794939"/>
              <a:gd name="connsiteY5" fmla="*/ 1198179 h 1198179"/>
              <a:gd name="connsiteX6" fmla="*/ 1 w 6794939"/>
              <a:gd name="connsiteY6" fmla="*/ 1198179 h 1198179"/>
              <a:gd name="connsiteX7" fmla="*/ 0 w 6794939"/>
              <a:gd name="connsiteY7" fmla="*/ 1198179 h 1198179"/>
              <a:gd name="connsiteX0" fmla="*/ 0 w 6794939"/>
              <a:gd name="connsiteY0" fmla="*/ 0 h 1213945"/>
              <a:gd name="connsiteX1" fmla="*/ 299546 w 6794939"/>
              <a:gd name="connsiteY1" fmla="*/ 0 h 1213945"/>
              <a:gd name="connsiteX2" fmla="*/ 1418897 w 6794939"/>
              <a:gd name="connsiteY2" fmla="*/ 0 h 1213945"/>
              <a:gd name="connsiteX3" fmla="*/ 6794939 w 6794939"/>
              <a:gd name="connsiteY3" fmla="*/ 0 h 1213945"/>
              <a:gd name="connsiteX4" fmla="*/ 5990898 w 6794939"/>
              <a:gd name="connsiteY4" fmla="*/ 1213945 h 1213945"/>
              <a:gd name="connsiteX5" fmla="*/ 1418897 w 6794939"/>
              <a:gd name="connsiteY5" fmla="*/ 1198179 h 1213945"/>
              <a:gd name="connsiteX6" fmla="*/ 1 w 6794939"/>
              <a:gd name="connsiteY6" fmla="*/ 1198179 h 1213945"/>
              <a:gd name="connsiteX7" fmla="*/ 0 w 6794939"/>
              <a:gd name="connsiteY7" fmla="*/ 1198179 h 1213945"/>
              <a:gd name="connsiteX8" fmla="*/ 0 w 6794939"/>
              <a:gd name="connsiteY8" fmla="*/ 0 h 121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94939" h="1213945">
                <a:moveTo>
                  <a:pt x="0" y="0"/>
                </a:moveTo>
                <a:lnTo>
                  <a:pt x="299546" y="0"/>
                </a:lnTo>
                <a:lnTo>
                  <a:pt x="1418897" y="0"/>
                </a:lnTo>
                <a:lnTo>
                  <a:pt x="6794939" y="0"/>
                </a:lnTo>
                <a:lnTo>
                  <a:pt x="5990898" y="1213945"/>
                </a:lnTo>
                <a:lnTo>
                  <a:pt x="1418897" y="1198179"/>
                </a:lnTo>
                <a:lnTo>
                  <a:pt x="1" y="1198179"/>
                </a:lnTo>
                <a:lnTo>
                  <a:pt x="0" y="1198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888555" y="265928"/>
            <a:ext cx="1727010" cy="51321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2800" b="1">
                <a:solidFill>
                  <a:schemeClr val="bg1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</a:rPr>
              <a:t>기획 동기</a:t>
            </a:r>
          </a:p>
        </p:txBody>
      </p:sp>
      <p:grpSp>
        <p:nvGrpSpPr>
          <p:cNvPr id="2241" name="그룹 2240"/>
          <p:cNvGrpSpPr/>
          <p:nvPr/>
        </p:nvGrpSpPr>
        <p:grpSpPr>
          <a:xfrm>
            <a:off x="720000" y="2160000"/>
            <a:ext cx="10800000" cy="3060000"/>
            <a:chOff x="540000" y="2160000"/>
            <a:chExt cx="10800000" cy="3060000"/>
          </a:xfrm>
        </p:grpSpPr>
        <p:pic>
          <p:nvPicPr>
            <p:cNvPr id="1026" name="Picture 2"/>
            <p:cNvPicPr>
              <a:picLocks noChangeArrowheads="1"/>
            </p:cNvPicPr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540000" y="2160000"/>
              <a:ext cx="4140000" cy="306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" name="오른쪽 화살표 1"/>
            <p:cNvSpPr/>
            <p:nvPr/>
          </p:nvSpPr>
          <p:spPr>
            <a:xfrm>
              <a:off x="5040000" y="3060000"/>
              <a:ext cx="1800000" cy="1152000"/>
            </a:xfrm>
            <a:prstGeom prst="rightArrow">
              <a:avLst>
                <a:gd name="adj1" fmla="val 50000"/>
                <a:gd name="adj2" fmla="val 50000"/>
              </a:avLst>
            </a:prstGeom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pic>
          <p:nvPicPr>
            <p:cNvPr id="1027" name="Picture 3"/>
            <p:cNvPicPr>
              <a:picLocks noChangeArrowheads="1"/>
            </p:cNvPicPr>
            <p:nvPr/>
          </p:nvPicPr>
          <p:blipFill rotWithShape="1">
            <a:blip r:embed="rId3"/>
            <a:srcRect/>
            <a:stretch>
              <a:fillRect/>
            </a:stretch>
          </p:blipFill>
          <p:spPr>
            <a:xfrm>
              <a:off x="7200000" y="2160000"/>
              <a:ext cx="4140000" cy="3060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이등변 삼각형 9"/>
          <p:cNvSpPr/>
          <p:nvPr/>
        </p:nvSpPr>
        <p:spPr>
          <a:xfrm>
            <a:off x="6011148" y="100484"/>
            <a:ext cx="1203569" cy="954593"/>
          </a:xfrm>
          <a:prstGeom prst="triangle">
            <a:avLst>
              <a:gd name="adj" fmla="val 50000"/>
            </a:avLst>
          </a:prstGeom>
          <a:solidFill>
            <a:srgbClr val="222222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en-US" altLang="ko-KR"/>
              <a:t> 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en-US" altLang="ko-KR"/>
              <a:t> </a:t>
            </a:r>
            <a:endParaRPr lang="ko-KR" altLang="en-US"/>
          </a:p>
        </p:txBody>
      </p:sp>
      <p:sp>
        <p:nvSpPr>
          <p:cNvPr id="4" name="자유형 3"/>
          <p:cNvSpPr/>
          <p:nvPr/>
        </p:nvSpPr>
        <p:spPr>
          <a:xfrm>
            <a:off x="0" y="0"/>
            <a:ext cx="6794939" cy="1055077"/>
          </a:xfrm>
          <a:custGeom>
            <a:avLst/>
            <a:gdLst>
              <a:gd name="connsiteX0" fmla="*/ 0 w 6794939"/>
              <a:gd name="connsiteY0" fmla="*/ 0 h 1198179"/>
              <a:gd name="connsiteX1" fmla="*/ 299546 w 6794939"/>
              <a:gd name="connsiteY1" fmla="*/ 0 h 1198179"/>
              <a:gd name="connsiteX2" fmla="*/ 1418897 w 6794939"/>
              <a:gd name="connsiteY2" fmla="*/ 0 h 1198179"/>
              <a:gd name="connsiteX3" fmla="*/ 6794939 w 6794939"/>
              <a:gd name="connsiteY3" fmla="*/ 0 h 1198179"/>
              <a:gd name="connsiteX4" fmla="*/ 6495394 w 6794939"/>
              <a:gd name="connsiteY4" fmla="*/ 1198179 h 1198179"/>
              <a:gd name="connsiteX5" fmla="*/ 1418897 w 6794939"/>
              <a:gd name="connsiteY5" fmla="*/ 1198179 h 1198179"/>
              <a:gd name="connsiteX6" fmla="*/ 1 w 6794939"/>
              <a:gd name="connsiteY6" fmla="*/ 1198179 h 1198179"/>
              <a:gd name="connsiteX7" fmla="*/ 0 w 6794939"/>
              <a:gd name="connsiteY7" fmla="*/ 1198179 h 1198179"/>
              <a:gd name="connsiteX0" fmla="*/ 0 w 6794939"/>
              <a:gd name="connsiteY0" fmla="*/ 0 h 1213945"/>
              <a:gd name="connsiteX1" fmla="*/ 299546 w 6794939"/>
              <a:gd name="connsiteY1" fmla="*/ 0 h 1213945"/>
              <a:gd name="connsiteX2" fmla="*/ 1418897 w 6794939"/>
              <a:gd name="connsiteY2" fmla="*/ 0 h 1213945"/>
              <a:gd name="connsiteX3" fmla="*/ 6794939 w 6794939"/>
              <a:gd name="connsiteY3" fmla="*/ 0 h 1213945"/>
              <a:gd name="connsiteX4" fmla="*/ 5990898 w 6794939"/>
              <a:gd name="connsiteY4" fmla="*/ 1213945 h 1213945"/>
              <a:gd name="connsiteX5" fmla="*/ 1418897 w 6794939"/>
              <a:gd name="connsiteY5" fmla="*/ 1198179 h 1213945"/>
              <a:gd name="connsiteX6" fmla="*/ 1 w 6794939"/>
              <a:gd name="connsiteY6" fmla="*/ 1198179 h 1213945"/>
              <a:gd name="connsiteX7" fmla="*/ 0 w 6794939"/>
              <a:gd name="connsiteY7" fmla="*/ 1198179 h 1213945"/>
              <a:gd name="connsiteX8" fmla="*/ 0 w 6794939"/>
              <a:gd name="connsiteY8" fmla="*/ 0 h 121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94939" h="1213945">
                <a:moveTo>
                  <a:pt x="0" y="0"/>
                </a:moveTo>
                <a:lnTo>
                  <a:pt x="299546" y="0"/>
                </a:lnTo>
                <a:lnTo>
                  <a:pt x="1418897" y="0"/>
                </a:lnTo>
                <a:lnTo>
                  <a:pt x="6794939" y="0"/>
                </a:lnTo>
                <a:lnTo>
                  <a:pt x="5990898" y="1213945"/>
                </a:lnTo>
                <a:lnTo>
                  <a:pt x="1418897" y="1198179"/>
                </a:lnTo>
                <a:lnTo>
                  <a:pt x="1" y="1198179"/>
                </a:lnTo>
                <a:lnTo>
                  <a:pt x="0" y="1198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2800"/>
          </a:p>
        </p:txBody>
      </p:sp>
      <p:sp>
        <p:nvSpPr>
          <p:cNvPr id="5" name="TextBox 4"/>
          <p:cNvSpPr txBox="1"/>
          <p:nvPr/>
        </p:nvSpPr>
        <p:spPr>
          <a:xfrm>
            <a:off x="905347" y="278359"/>
            <a:ext cx="363949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2800" b="1">
                <a:solidFill>
                  <a:schemeClr val="bg1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</a:rPr>
              <a:t>기획 동기</a:t>
            </a:r>
          </a:p>
        </p:txBody>
      </p:sp>
      <p:grpSp>
        <p:nvGrpSpPr>
          <p:cNvPr id="2056" name="그룹 2055"/>
          <p:cNvGrpSpPr/>
          <p:nvPr/>
        </p:nvGrpSpPr>
        <p:grpSpPr>
          <a:xfrm>
            <a:off x="720000" y="2160000"/>
            <a:ext cx="10620000" cy="3060000"/>
            <a:chOff x="720000" y="2160000"/>
            <a:chExt cx="10620000" cy="3060000"/>
          </a:xfrm>
        </p:grpSpPr>
        <p:pic>
          <p:nvPicPr>
            <p:cNvPr id="2050" name="Picture 2"/>
            <p:cNvPicPr>
              <a:picLocks noChangeArrowheads="1"/>
            </p:cNvPicPr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720000" y="2160000"/>
              <a:ext cx="4140000" cy="306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" name="오른쪽 화살표 5"/>
            <p:cNvSpPr/>
            <p:nvPr/>
          </p:nvSpPr>
          <p:spPr>
            <a:xfrm>
              <a:off x="5220000" y="3060000"/>
              <a:ext cx="1800000" cy="1152000"/>
            </a:xfrm>
            <a:prstGeom prst="rightArrow">
              <a:avLst>
                <a:gd name="adj1" fmla="val 50000"/>
                <a:gd name="adj2" fmla="val 50000"/>
              </a:avLst>
            </a:prstGeom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pic>
          <p:nvPicPr>
            <p:cNvPr id="2051" name="Picture 3"/>
            <p:cNvPicPr>
              <a:picLocks noChangeArrowheads="1"/>
            </p:cNvPicPr>
            <p:nvPr/>
          </p:nvPicPr>
          <p:blipFill rotWithShape="1">
            <a:blip r:embed="rId3"/>
            <a:srcRect/>
            <a:stretch>
              <a:fillRect/>
            </a:stretch>
          </p:blipFill>
          <p:spPr>
            <a:xfrm>
              <a:off x="7200000" y="2160000"/>
              <a:ext cx="4140000" cy="3060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이등변 삼각형 8"/>
          <p:cNvSpPr/>
          <p:nvPr/>
        </p:nvSpPr>
        <p:spPr>
          <a:xfrm>
            <a:off x="6011148" y="100484"/>
            <a:ext cx="1203569" cy="954593"/>
          </a:xfrm>
          <a:prstGeom prst="triangle">
            <a:avLst>
              <a:gd name="adj" fmla="val 50000"/>
            </a:avLst>
          </a:prstGeom>
          <a:solidFill>
            <a:srgbClr val="222222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en-US" altLang="ko-KR"/>
              <a:t> 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en-US" altLang="ko-KR"/>
              <a:t> </a:t>
            </a:r>
            <a:endParaRPr lang="ko-KR" altLang="en-US"/>
          </a:p>
        </p:txBody>
      </p:sp>
      <p:sp>
        <p:nvSpPr>
          <p:cNvPr id="4" name="자유형 3"/>
          <p:cNvSpPr/>
          <p:nvPr/>
        </p:nvSpPr>
        <p:spPr>
          <a:xfrm>
            <a:off x="0" y="0"/>
            <a:ext cx="6794939" cy="1055077"/>
          </a:xfrm>
          <a:custGeom>
            <a:avLst/>
            <a:gdLst>
              <a:gd name="connsiteX0" fmla="*/ 0 w 6794939"/>
              <a:gd name="connsiteY0" fmla="*/ 0 h 1198179"/>
              <a:gd name="connsiteX1" fmla="*/ 299546 w 6794939"/>
              <a:gd name="connsiteY1" fmla="*/ 0 h 1198179"/>
              <a:gd name="connsiteX2" fmla="*/ 1418897 w 6794939"/>
              <a:gd name="connsiteY2" fmla="*/ 0 h 1198179"/>
              <a:gd name="connsiteX3" fmla="*/ 6794939 w 6794939"/>
              <a:gd name="connsiteY3" fmla="*/ 0 h 1198179"/>
              <a:gd name="connsiteX4" fmla="*/ 6495394 w 6794939"/>
              <a:gd name="connsiteY4" fmla="*/ 1198179 h 1198179"/>
              <a:gd name="connsiteX5" fmla="*/ 1418897 w 6794939"/>
              <a:gd name="connsiteY5" fmla="*/ 1198179 h 1198179"/>
              <a:gd name="connsiteX6" fmla="*/ 1 w 6794939"/>
              <a:gd name="connsiteY6" fmla="*/ 1198179 h 1198179"/>
              <a:gd name="connsiteX7" fmla="*/ 0 w 6794939"/>
              <a:gd name="connsiteY7" fmla="*/ 1198179 h 1198179"/>
              <a:gd name="connsiteX0" fmla="*/ 0 w 6794939"/>
              <a:gd name="connsiteY0" fmla="*/ 0 h 1213945"/>
              <a:gd name="connsiteX1" fmla="*/ 299546 w 6794939"/>
              <a:gd name="connsiteY1" fmla="*/ 0 h 1213945"/>
              <a:gd name="connsiteX2" fmla="*/ 1418897 w 6794939"/>
              <a:gd name="connsiteY2" fmla="*/ 0 h 1213945"/>
              <a:gd name="connsiteX3" fmla="*/ 6794939 w 6794939"/>
              <a:gd name="connsiteY3" fmla="*/ 0 h 1213945"/>
              <a:gd name="connsiteX4" fmla="*/ 5990898 w 6794939"/>
              <a:gd name="connsiteY4" fmla="*/ 1213945 h 1213945"/>
              <a:gd name="connsiteX5" fmla="*/ 1418897 w 6794939"/>
              <a:gd name="connsiteY5" fmla="*/ 1198179 h 1213945"/>
              <a:gd name="connsiteX6" fmla="*/ 1 w 6794939"/>
              <a:gd name="connsiteY6" fmla="*/ 1198179 h 1213945"/>
              <a:gd name="connsiteX7" fmla="*/ 0 w 6794939"/>
              <a:gd name="connsiteY7" fmla="*/ 1198179 h 1213945"/>
              <a:gd name="connsiteX8" fmla="*/ 0 w 6794939"/>
              <a:gd name="connsiteY8" fmla="*/ 0 h 121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94939" h="1213945">
                <a:moveTo>
                  <a:pt x="0" y="0"/>
                </a:moveTo>
                <a:lnTo>
                  <a:pt x="299546" y="0"/>
                </a:lnTo>
                <a:lnTo>
                  <a:pt x="1418897" y="0"/>
                </a:lnTo>
                <a:lnTo>
                  <a:pt x="6794939" y="0"/>
                </a:lnTo>
                <a:lnTo>
                  <a:pt x="5990898" y="1213945"/>
                </a:lnTo>
                <a:lnTo>
                  <a:pt x="1418897" y="1198179"/>
                </a:lnTo>
                <a:lnTo>
                  <a:pt x="1" y="1198179"/>
                </a:lnTo>
                <a:lnTo>
                  <a:pt x="0" y="1198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2800"/>
          </a:p>
        </p:txBody>
      </p:sp>
      <p:sp>
        <p:nvSpPr>
          <p:cNvPr id="5" name="TextBox 4"/>
          <p:cNvSpPr txBox="1"/>
          <p:nvPr/>
        </p:nvSpPr>
        <p:spPr>
          <a:xfrm>
            <a:off x="905347" y="278359"/>
            <a:ext cx="363949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2800" b="1">
                <a:solidFill>
                  <a:schemeClr val="bg1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</a:rPr>
              <a:t>기획 동기</a:t>
            </a:r>
          </a:p>
        </p:txBody>
      </p:sp>
      <p:sp>
        <p:nvSpPr>
          <p:cNvPr id="6" name="오른쪽 화살표 5"/>
          <p:cNvSpPr/>
          <p:nvPr/>
        </p:nvSpPr>
        <p:spPr>
          <a:xfrm>
            <a:off x="5220000" y="3059454"/>
            <a:ext cx="1800000" cy="1151650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pic>
        <p:nvPicPr>
          <p:cNvPr id="3080" name="그림 3079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720000" y="2160000"/>
            <a:ext cx="4140000" cy="3060000"/>
          </a:xfrm>
          <a:prstGeom prst="rect">
            <a:avLst/>
          </a:prstGeom>
        </p:spPr>
      </p:pic>
      <p:pic>
        <p:nvPicPr>
          <p:cNvPr id="3081" name="그림 3080"/>
          <p:cNvPicPr/>
          <p:nvPr/>
        </p:nvPicPr>
        <p:blipFill rotWithShape="1">
          <a:blip r:embed="rId3"/>
          <a:stretch>
            <a:fillRect/>
          </a:stretch>
        </p:blipFill>
        <p:spPr>
          <a:xfrm>
            <a:off x="7200000" y="2160000"/>
            <a:ext cx="4140000" cy="306000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이등변 삼각형 9"/>
          <p:cNvSpPr/>
          <p:nvPr/>
        </p:nvSpPr>
        <p:spPr>
          <a:xfrm>
            <a:off x="6011148" y="100484"/>
            <a:ext cx="1203569" cy="954593"/>
          </a:xfrm>
          <a:prstGeom prst="triangle">
            <a:avLst>
              <a:gd name="adj" fmla="val 50000"/>
            </a:avLst>
          </a:prstGeom>
          <a:solidFill>
            <a:srgbClr val="222222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en-US" altLang="ko-KR"/>
              <a:t> 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en-US" altLang="ko-KR"/>
              <a:t> </a:t>
            </a:r>
            <a:endParaRPr lang="ko-KR" altLang="en-US"/>
          </a:p>
        </p:txBody>
      </p:sp>
      <p:sp>
        <p:nvSpPr>
          <p:cNvPr id="4" name="자유형 3"/>
          <p:cNvSpPr/>
          <p:nvPr/>
        </p:nvSpPr>
        <p:spPr>
          <a:xfrm>
            <a:off x="0" y="0"/>
            <a:ext cx="6794939" cy="1055077"/>
          </a:xfrm>
          <a:custGeom>
            <a:avLst/>
            <a:gdLst>
              <a:gd name="connsiteX0" fmla="*/ 0 w 6794939"/>
              <a:gd name="connsiteY0" fmla="*/ 0 h 1198179"/>
              <a:gd name="connsiteX1" fmla="*/ 299546 w 6794939"/>
              <a:gd name="connsiteY1" fmla="*/ 0 h 1198179"/>
              <a:gd name="connsiteX2" fmla="*/ 1418897 w 6794939"/>
              <a:gd name="connsiteY2" fmla="*/ 0 h 1198179"/>
              <a:gd name="connsiteX3" fmla="*/ 6794939 w 6794939"/>
              <a:gd name="connsiteY3" fmla="*/ 0 h 1198179"/>
              <a:gd name="connsiteX4" fmla="*/ 6495394 w 6794939"/>
              <a:gd name="connsiteY4" fmla="*/ 1198179 h 1198179"/>
              <a:gd name="connsiteX5" fmla="*/ 1418897 w 6794939"/>
              <a:gd name="connsiteY5" fmla="*/ 1198179 h 1198179"/>
              <a:gd name="connsiteX6" fmla="*/ 1 w 6794939"/>
              <a:gd name="connsiteY6" fmla="*/ 1198179 h 1198179"/>
              <a:gd name="connsiteX7" fmla="*/ 0 w 6794939"/>
              <a:gd name="connsiteY7" fmla="*/ 1198179 h 1198179"/>
              <a:gd name="connsiteX0" fmla="*/ 0 w 6794939"/>
              <a:gd name="connsiteY0" fmla="*/ 0 h 1213945"/>
              <a:gd name="connsiteX1" fmla="*/ 299546 w 6794939"/>
              <a:gd name="connsiteY1" fmla="*/ 0 h 1213945"/>
              <a:gd name="connsiteX2" fmla="*/ 1418897 w 6794939"/>
              <a:gd name="connsiteY2" fmla="*/ 0 h 1213945"/>
              <a:gd name="connsiteX3" fmla="*/ 6794939 w 6794939"/>
              <a:gd name="connsiteY3" fmla="*/ 0 h 1213945"/>
              <a:gd name="connsiteX4" fmla="*/ 5990898 w 6794939"/>
              <a:gd name="connsiteY4" fmla="*/ 1213945 h 1213945"/>
              <a:gd name="connsiteX5" fmla="*/ 1418897 w 6794939"/>
              <a:gd name="connsiteY5" fmla="*/ 1198179 h 1213945"/>
              <a:gd name="connsiteX6" fmla="*/ 1 w 6794939"/>
              <a:gd name="connsiteY6" fmla="*/ 1198179 h 1213945"/>
              <a:gd name="connsiteX7" fmla="*/ 0 w 6794939"/>
              <a:gd name="connsiteY7" fmla="*/ 1198179 h 1213945"/>
              <a:gd name="connsiteX8" fmla="*/ 0 w 6794939"/>
              <a:gd name="connsiteY8" fmla="*/ 0 h 121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94939" h="1213945">
                <a:moveTo>
                  <a:pt x="0" y="0"/>
                </a:moveTo>
                <a:lnTo>
                  <a:pt x="299546" y="0"/>
                </a:lnTo>
                <a:lnTo>
                  <a:pt x="1418897" y="0"/>
                </a:lnTo>
                <a:lnTo>
                  <a:pt x="6794939" y="0"/>
                </a:lnTo>
                <a:lnTo>
                  <a:pt x="5990898" y="1213945"/>
                </a:lnTo>
                <a:lnTo>
                  <a:pt x="1418897" y="1198179"/>
                </a:lnTo>
                <a:lnTo>
                  <a:pt x="1" y="1198179"/>
                </a:lnTo>
                <a:lnTo>
                  <a:pt x="0" y="1198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2800"/>
          </a:p>
        </p:txBody>
      </p:sp>
      <p:sp>
        <p:nvSpPr>
          <p:cNvPr id="5" name="TextBox 4"/>
          <p:cNvSpPr txBox="1"/>
          <p:nvPr/>
        </p:nvSpPr>
        <p:spPr>
          <a:xfrm>
            <a:off x="905347" y="278359"/>
            <a:ext cx="363949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2800" b="1">
                <a:solidFill>
                  <a:schemeClr val="bg1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</a:rPr>
              <a:t>기획 동기</a:t>
            </a:r>
          </a:p>
        </p:txBody>
      </p:sp>
      <p:grpSp>
        <p:nvGrpSpPr>
          <p:cNvPr id="3077" name="그룹 3076"/>
          <p:cNvGrpSpPr/>
          <p:nvPr/>
        </p:nvGrpSpPr>
        <p:grpSpPr>
          <a:xfrm>
            <a:off x="720000" y="1260000"/>
            <a:ext cx="10695600" cy="4568400"/>
            <a:chOff x="540000" y="1260000"/>
            <a:chExt cx="10695600" cy="4569786"/>
          </a:xfrm>
        </p:grpSpPr>
        <p:pic>
          <p:nvPicPr>
            <p:cNvPr id="3074" name="Picture 2"/>
            <p:cNvPicPr>
              <a:picLocks noChangeArrowheads="1"/>
            </p:cNvPicPr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540000" y="2160000"/>
              <a:ext cx="4140000" cy="306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" name="오른쪽 화살표 5"/>
            <p:cNvSpPr/>
            <p:nvPr/>
          </p:nvSpPr>
          <p:spPr>
            <a:xfrm>
              <a:off x="5040000" y="3060000"/>
              <a:ext cx="1800000" cy="1152000"/>
            </a:xfrm>
            <a:prstGeom prst="rightArrow">
              <a:avLst>
                <a:gd name="adj1" fmla="val 50000"/>
                <a:gd name="adj2" fmla="val 50000"/>
              </a:avLst>
            </a:prstGeom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pic>
          <p:nvPicPr>
            <p:cNvPr id="3075" name="Picture 3"/>
            <p:cNvPicPr>
              <a:picLocks noChangeAspect="1" noChangeArrowheads="1"/>
            </p:cNvPicPr>
            <p:nvPr/>
          </p:nvPicPr>
          <p:blipFill rotWithShape="1">
            <a:blip r:embed="rId3"/>
            <a:srcRect/>
            <a:stretch>
              <a:fillRect/>
            </a:stretch>
          </p:blipFill>
          <p:spPr>
            <a:xfrm>
              <a:off x="7200000" y="1260000"/>
              <a:ext cx="4035600" cy="456978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이등변 삼각형 17"/>
          <p:cNvSpPr/>
          <p:nvPr/>
        </p:nvSpPr>
        <p:spPr>
          <a:xfrm>
            <a:off x="6011148" y="100484"/>
            <a:ext cx="1203569" cy="954593"/>
          </a:xfrm>
          <a:prstGeom prst="triangle">
            <a:avLst>
              <a:gd name="adj" fmla="val 50000"/>
            </a:avLst>
          </a:prstGeom>
          <a:solidFill>
            <a:srgbClr val="222222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en-US" altLang="ko-KR"/>
              <a:t> </a:t>
            </a:r>
            <a:endParaRPr lang="ko-KR" altLang="en-US"/>
          </a:p>
        </p:txBody>
      </p:sp>
      <p:sp>
        <p:nvSpPr>
          <p:cNvPr id="4" name="자유형 3"/>
          <p:cNvSpPr/>
          <p:nvPr/>
        </p:nvSpPr>
        <p:spPr>
          <a:xfrm>
            <a:off x="0" y="0"/>
            <a:ext cx="6794939" cy="1055077"/>
          </a:xfrm>
          <a:custGeom>
            <a:avLst/>
            <a:gdLst>
              <a:gd name="connsiteX0" fmla="*/ 0 w 6794939"/>
              <a:gd name="connsiteY0" fmla="*/ 0 h 1198179"/>
              <a:gd name="connsiteX1" fmla="*/ 299546 w 6794939"/>
              <a:gd name="connsiteY1" fmla="*/ 0 h 1198179"/>
              <a:gd name="connsiteX2" fmla="*/ 1418897 w 6794939"/>
              <a:gd name="connsiteY2" fmla="*/ 0 h 1198179"/>
              <a:gd name="connsiteX3" fmla="*/ 6794939 w 6794939"/>
              <a:gd name="connsiteY3" fmla="*/ 0 h 1198179"/>
              <a:gd name="connsiteX4" fmla="*/ 6495394 w 6794939"/>
              <a:gd name="connsiteY4" fmla="*/ 1198179 h 1198179"/>
              <a:gd name="connsiteX5" fmla="*/ 1418897 w 6794939"/>
              <a:gd name="connsiteY5" fmla="*/ 1198179 h 1198179"/>
              <a:gd name="connsiteX6" fmla="*/ 1 w 6794939"/>
              <a:gd name="connsiteY6" fmla="*/ 1198179 h 1198179"/>
              <a:gd name="connsiteX7" fmla="*/ 0 w 6794939"/>
              <a:gd name="connsiteY7" fmla="*/ 1198179 h 1198179"/>
              <a:gd name="connsiteX0" fmla="*/ 0 w 6794939"/>
              <a:gd name="connsiteY0" fmla="*/ 0 h 1213945"/>
              <a:gd name="connsiteX1" fmla="*/ 299546 w 6794939"/>
              <a:gd name="connsiteY1" fmla="*/ 0 h 1213945"/>
              <a:gd name="connsiteX2" fmla="*/ 1418897 w 6794939"/>
              <a:gd name="connsiteY2" fmla="*/ 0 h 1213945"/>
              <a:gd name="connsiteX3" fmla="*/ 6794939 w 6794939"/>
              <a:gd name="connsiteY3" fmla="*/ 0 h 1213945"/>
              <a:gd name="connsiteX4" fmla="*/ 5990898 w 6794939"/>
              <a:gd name="connsiteY4" fmla="*/ 1213945 h 1213945"/>
              <a:gd name="connsiteX5" fmla="*/ 1418897 w 6794939"/>
              <a:gd name="connsiteY5" fmla="*/ 1198179 h 1213945"/>
              <a:gd name="connsiteX6" fmla="*/ 1 w 6794939"/>
              <a:gd name="connsiteY6" fmla="*/ 1198179 h 1213945"/>
              <a:gd name="connsiteX7" fmla="*/ 0 w 6794939"/>
              <a:gd name="connsiteY7" fmla="*/ 1198179 h 1213945"/>
              <a:gd name="connsiteX8" fmla="*/ 0 w 6794939"/>
              <a:gd name="connsiteY8" fmla="*/ 0 h 121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94939" h="1213945">
                <a:moveTo>
                  <a:pt x="0" y="0"/>
                </a:moveTo>
                <a:lnTo>
                  <a:pt x="299546" y="0"/>
                </a:lnTo>
                <a:lnTo>
                  <a:pt x="1418897" y="0"/>
                </a:lnTo>
                <a:lnTo>
                  <a:pt x="6794939" y="0"/>
                </a:lnTo>
                <a:lnTo>
                  <a:pt x="5990898" y="1213945"/>
                </a:lnTo>
                <a:lnTo>
                  <a:pt x="1418897" y="1198179"/>
                </a:lnTo>
                <a:lnTo>
                  <a:pt x="1" y="1198179"/>
                </a:lnTo>
                <a:lnTo>
                  <a:pt x="0" y="1198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2800"/>
          </a:p>
        </p:txBody>
      </p:sp>
      <p:sp>
        <p:nvSpPr>
          <p:cNvPr id="5" name="TextBox 4"/>
          <p:cNvSpPr txBox="1"/>
          <p:nvPr/>
        </p:nvSpPr>
        <p:spPr>
          <a:xfrm>
            <a:off x="905347" y="278359"/>
            <a:ext cx="2156314" cy="519836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lvl="0">
              <a:defRPr lang="ko-KR" altLang="en-US"/>
            </a:pPr>
            <a:r>
              <a:rPr lang="ko-KR" altLang="en-US" sz="2800" b="1">
                <a:solidFill>
                  <a:schemeClr val="bg1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</a:rPr>
              <a:t>기능적 특징</a:t>
            </a:r>
          </a:p>
        </p:txBody>
      </p:sp>
      <p:sp>
        <p:nvSpPr>
          <p:cNvPr id="10" name="오른쪽 화살표 9"/>
          <p:cNvSpPr/>
          <p:nvPr/>
        </p:nvSpPr>
        <p:spPr>
          <a:xfrm>
            <a:off x="4716855" y="4208352"/>
            <a:ext cx="1955549" cy="977775"/>
          </a:xfrm>
          <a:prstGeom prst="rightArrow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5137" y="3639964"/>
            <a:ext cx="2311400" cy="2114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7003217" y="4343296"/>
            <a:ext cx="3575592" cy="70788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>
                <a:solidFill>
                  <a:schemeClr val="bg1"/>
                </a:solidFill>
              </a:rPr>
              <a:t>시간을 점수화</a:t>
            </a:r>
          </a:p>
        </p:txBody>
      </p:sp>
      <p:sp>
        <p:nvSpPr>
          <p:cNvPr id="12" name="오른쪽 화살표 11"/>
          <p:cNvSpPr/>
          <p:nvPr/>
        </p:nvSpPr>
        <p:spPr>
          <a:xfrm>
            <a:off x="4699100" y="1951633"/>
            <a:ext cx="1955549" cy="977775"/>
          </a:xfrm>
          <a:prstGeom prst="rightArrow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7174706" y="2086577"/>
            <a:ext cx="3404103" cy="70788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</a:rPr>
              <a:t>캐릭터 선택</a:t>
            </a:r>
          </a:p>
        </p:txBody>
      </p:sp>
      <p:pic>
        <p:nvPicPr>
          <p:cNvPr id="1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813" y="2413365"/>
            <a:ext cx="981592" cy="9815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6961" y="2419094"/>
            <a:ext cx="931828" cy="9318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7231" y="1739202"/>
            <a:ext cx="1004140" cy="10041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8" grpId="0"/>
      <p:bldP spid="12" grpId="0" animBg="1"/>
      <p:bldP spid="1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이등변 삼각형 20"/>
          <p:cNvSpPr/>
          <p:nvPr/>
        </p:nvSpPr>
        <p:spPr>
          <a:xfrm>
            <a:off x="6011148" y="100484"/>
            <a:ext cx="1203569" cy="954593"/>
          </a:xfrm>
          <a:prstGeom prst="triangle">
            <a:avLst>
              <a:gd name="adj" fmla="val 50000"/>
            </a:avLst>
          </a:prstGeom>
          <a:solidFill>
            <a:srgbClr val="222222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en-US" altLang="ko-KR"/>
              <a:t> </a:t>
            </a:r>
            <a:endParaRPr lang="ko-KR" altLang="en-US"/>
          </a:p>
        </p:txBody>
      </p:sp>
      <p:sp>
        <p:nvSpPr>
          <p:cNvPr id="4" name="자유형 3"/>
          <p:cNvSpPr/>
          <p:nvPr/>
        </p:nvSpPr>
        <p:spPr>
          <a:xfrm>
            <a:off x="0" y="0"/>
            <a:ext cx="6794939" cy="1055077"/>
          </a:xfrm>
          <a:custGeom>
            <a:avLst/>
            <a:gdLst>
              <a:gd name="connsiteX0" fmla="*/ 0 w 6794939"/>
              <a:gd name="connsiteY0" fmla="*/ 0 h 1198179"/>
              <a:gd name="connsiteX1" fmla="*/ 299546 w 6794939"/>
              <a:gd name="connsiteY1" fmla="*/ 0 h 1198179"/>
              <a:gd name="connsiteX2" fmla="*/ 1418897 w 6794939"/>
              <a:gd name="connsiteY2" fmla="*/ 0 h 1198179"/>
              <a:gd name="connsiteX3" fmla="*/ 6794939 w 6794939"/>
              <a:gd name="connsiteY3" fmla="*/ 0 h 1198179"/>
              <a:gd name="connsiteX4" fmla="*/ 6495394 w 6794939"/>
              <a:gd name="connsiteY4" fmla="*/ 1198179 h 1198179"/>
              <a:gd name="connsiteX5" fmla="*/ 1418897 w 6794939"/>
              <a:gd name="connsiteY5" fmla="*/ 1198179 h 1198179"/>
              <a:gd name="connsiteX6" fmla="*/ 1 w 6794939"/>
              <a:gd name="connsiteY6" fmla="*/ 1198179 h 1198179"/>
              <a:gd name="connsiteX7" fmla="*/ 0 w 6794939"/>
              <a:gd name="connsiteY7" fmla="*/ 1198179 h 1198179"/>
              <a:gd name="connsiteX0" fmla="*/ 0 w 6794939"/>
              <a:gd name="connsiteY0" fmla="*/ 0 h 1213945"/>
              <a:gd name="connsiteX1" fmla="*/ 299546 w 6794939"/>
              <a:gd name="connsiteY1" fmla="*/ 0 h 1213945"/>
              <a:gd name="connsiteX2" fmla="*/ 1418897 w 6794939"/>
              <a:gd name="connsiteY2" fmla="*/ 0 h 1213945"/>
              <a:gd name="connsiteX3" fmla="*/ 6794939 w 6794939"/>
              <a:gd name="connsiteY3" fmla="*/ 0 h 1213945"/>
              <a:gd name="connsiteX4" fmla="*/ 5990898 w 6794939"/>
              <a:gd name="connsiteY4" fmla="*/ 1213945 h 1213945"/>
              <a:gd name="connsiteX5" fmla="*/ 1418897 w 6794939"/>
              <a:gd name="connsiteY5" fmla="*/ 1198179 h 1213945"/>
              <a:gd name="connsiteX6" fmla="*/ 1 w 6794939"/>
              <a:gd name="connsiteY6" fmla="*/ 1198179 h 1213945"/>
              <a:gd name="connsiteX7" fmla="*/ 0 w 6794939"/>
              <a:gd name="connsiteY7" fmla="*/ 1198179 h 1213945"/>
              <a:gd name="connsiteX8" fmla="*/ 0 w 6794939"/>
              <a:gd name="connsiteY8" fmla="*/ 0 h 121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94939" h="1213945">
                <a:moveTo>
                  <a:pt x="0" y="0"/>
                </a:moveTo>
                <a:lnTo>
                  <a:pt x="299546" y="0"/>
                </a:lnTo>
                <a:lnTo>
                  <a:pt x="1418897" y="0"/>
                </a:lnTo>
                <a:lnTo>
                  <a:pt x="6794939" y="0"/>
                </a:lnTo>
                <a:lnTo>
                  <a:pt x="5990898" y="1213945"/>
                </a:lnTo>
                <a:lnTo>
                  <a:pt x="1418897" y="1198179"/>
                </a:lnTo>
                <a:lnTo>
                  <a:pt x="1" y="1198179"/>
                </a:lnTo>
                <a:lnTo>
                  <a:pt x="0" y="1198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2800"/>
          </a:p>
        </p:txBody>
      </p:sp>
      <p:sp>
        <p:nvSpPr>
          <p:cNvPr id="5" name="TextBox 4"/>
          <p:cNvSpPr txBox="1"/>
          <p:nvPr/>
        </p:nvSpPr>
        <p:spPr>
          <a:xfrm>
            <a:off x="905347" y="278359"/>
            <a:ext cx="2156314" cy="519836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lvl="0">
              <a:defRPr lang="ko-KR" altLang="en-US"/>
            </a:pPr>
            <a:r>
              <a:rPr lang="ko-KR" altLang="en-US" sz="2800" b="1">
                <a:solidFill>
                  <a:schemeClr val="bg1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</a:rPr>
              <a:t>기능적 특징</a:t>
            </a:r>
          </a:p>
        </p:txBody>
      </p:sp>
      <p:sp>
        <p:nvSpPr>
          <p:cNvPr id="3" name="오른쪽 화살표 2"/>
          <p:cNvSpPr/>
          <p:nvPr/>
        </p:nvSpPr>
        <p:spPr>
          <a:xfrm>
            <a:off x="4848264" y="3308274"/>
            <a:ext cx="1955549" cy="977775"/>
          </a:xfrm>
          <a:prstGeom prst="rightArrow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7532302" y="3443218"/>
            <a:ext cx="3874884" cy="70788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  <a:latin typeface="+mn-ea"/>
              </a:rPr>
              <a:t>순위를 저장 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722" y="3043114"/>
            <a:ext cx="2931488" cy="17625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오른쪽 화살표 11"/>
          <p:cNvSpPr/>
          <p:nvPr/>
        </p:nvSpPr>
        <p:spPr>
          <a:xfrm>
            <a:off x="4839389" y="5355159"/>
            <a:ext cx="1955549" cy="977775"/>
          </a:xfrm>
          <a:prstGeom prst="rightArrow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3641" y="5183646"/>
            <a:ext cx="1231900" cy="1320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7822191" y="5490103"/>
            <a:ext cx="3277355" cy="70788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</a:rPr>
              <a:t>소리 조절</a:t>
            </a:r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1797" y="1457413"/>
            <a:ext cx="1368253" cy="13682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7063942" y="1695152"/>
            <a:ext cx="3874884" cy="70788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>
                <a:solidFill>
                  <a:schemeClr val="bg1"/>
                </a:solidFill>
                <a:latin typeface="+mn-ea"/>
              </a:rPr>
              <a:t>아이템 등장 </a:t>
            </a:r>
          </a:p>
        </p:txBody>
      </p:sp>
      <p:sp>
        <p:nvSpPr>
          <p:cNvPr id="18" name="오른쪽 화살표 17"/>
          <p:cNvSpPr/>
          <p:nvPr/>
        </p:nvSpPr>
        <p:spPr>
          <a:xfrm>
            <a:off x="4839389" y="1560208"/>
            <a:ext cx="1955549" cy="977775"/>
          </a:xfrm>
          <a:prstGeom prst="rightArrow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791294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/>
      <p:bldP spid="12" grpId="0" animBg="1"/>
      <p:bldP spid="7" grpId="0"/>
      <p:bldP spid="17" grpId="0"/>
      <p:bldP spid="1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이등변 삼각형 6"/>
          <p:cNvSpPr/>
          <p:nvPr/>
        </p:nvSpPr>
        <p:spPr>
          <a:xfrm>
            <a:off x="6011148" y="100484"/>
            <a:ext cx="1203569" cy="954593"/>
          </a:xfrm>
          <a:prstGeom prst="triangle">
            <a:avLst>
              <a:gd name="adj" fmla="val 50000"/>
            </a:avLst>
          </a:prstGeom>
          <a:solidFill>
            <a:srgbClr val="222222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en-US" altLang="ko-KR"/>
              <a:t> </a:t>
            </a:r>
            <a:endParaRPr lang="ko-KR" altLang="en-US"/>
          </a:p>
        </p:txBody>
      </p:sp>
      <p:sp>
        <p:nvSpPr>
          <p:cNvPr id="4" name="자유형 3"/>
          <p:cNvSpPr/>
          <p:nvPr/>
        </p:nvSpPr>
        <p:spPr>
          <a:xfrm>
            <a:off x="0" y="0"/>
            <a:ext cx="6794939" cy="1055077"/>
          </a:xfrm>
          <a:custGeom>
            <a:avLst/>
            <a:gdLst>
              <a:gd name="connsiteX0" fmla="*/ 0 w 6794939"/>
              <a:gd name="connsiteY0" fmla="*/ 0 h 1198179"/>
              <a:gd name="connsiteX1" fmla="*/ 299546 w 6794939"/>
              <a:gd name="connsiteY1" fmla="*/ 0 h 1198179"/>
              <a:gd name="connsiteX2" fmla="*/ 1418897 w 6794939"/>
              <a:gd name="connsiteY2" fmla="*/ 0 h 1198179"/>
              <a:gd name="connsiteX3" fmla="*/ 6794939 w 6794939"/>
              <a:gd name="connsiteY3" fmla="*/ 0 h 1198179"/>
              <a:gd name="connsiteX4" fmla="*/ 6495394 w 6794939"/>
              <a:gd name="connsiteY4" fmla="*/ 1198179 h 1198179"/>
              <a:gd name="connsiteX5" fmla="*/ 1418897 w 6794939"/>
              <a:gd name="connsiteY5" fmla="*/ 1198179 h 1198179"/>
              <a:gd name="connsiteX6" fmla="*/ 1 w 6794939"/>
              <a:gd name="connsiteY6" fmla="*/ 1198179 h 1198179"/>
              <a:gd name="connsiteX7" fmla="*/ 0 w 6794939"/>
              <a:gd name="connsiteY7" fmla="*/ 1198179 h 1198179"/>
              <a:gd name="connsiteX0" fmla="*/ 0 w 6794939"/>
              <a:gd name="connsiteY0" fmla="*/ 0 h 1213945"/>
              <a:gd name="connsiteX1" fmla="*/ 299546 w 6794939"/>
              <a:gd name="connsiteY1" fmla="*/ 0 h 1213945"/>
              <a:gd name="connsiteX2" fmla="*/ 1418897 w 6794939"/>
              <a:gd name="connsiteY2" fmla="*/ 0 h 1213945"/>
              <a:gd name="connsiteX3" fmla="*/ 6794939 w 6794939"/>
              <a:gd name="connsiteY3" fmla="*/ 0 h 1213945"/>
              <a:gd name="connsiteX4" fmla="*/ 5990898 w 6794939"/>
              <a:gd name="connsiteY4" fmla="*/ 1213945 h 1213945"/>
              <a:gd name="connsiteX5" fmla="*/ 1418897 w 6794939"/>
              <a:gd name="connsiteY5" fmla="*/ 1198179 h 1213945"/>
              <a:gd name="connsiteX6" fmla="*/ 1 w 6794939"/>
              <a:gd name="connsiteY6" fmla="*/ 1198179 h 1213945"/>
              <a:gd name="connsiteX7" fmla="*/ 0 w 6794939"/>
              <a:gd name="connsiteY7" fmla="*/ 1198179 h 1213945"/>
              <a:gd name="connsiteX8" fmla="*/ 0 w 6794939"/>
              <a:gd name="connsiteY8" fmla="*/ 0 h 121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94939" h="1213945">
                <a:moveTo>
                  <a:pt x="0" y="0"/>
                </a:moveTo>
                <a:lnTo>
                  <a:pt x="299546" y="0"/>
                </a:lnTo>
                <a:lnTo>
                  <a:pt x="1418897" y="0"/>
                </a:lnTo>
                <a:lnTo>
                  <a:pt x="6794939" y="0"/>
                </a:lnTo>
                <a:lnTo>
                  <a:pt x="5990898" y="1213945"/>
                </a:lnTo>
                <a:lnTo>
                  <a:pt x="1418897" y="1198179"/>
                </a:lnTo>
                <a:lnTo>
                  <a:pt x="1" y="1198179"/>
                </a:lnTo>
                <a:lnTo>
                  <a:pt x="0" y="1198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2800"/>
          </a:p>
        </p:txBody>
      </p:sp>
      <p:sp>
        <p:nvSpPr>
          <p:cNvPr id="5" name="TextBox 4"/>
          <p:cNvSpPr txBox="1"/>
          <p:nvPr/>
        </p:nvSpPr>
        <p:spPr>
          <a:xfrm>
            <a:off x="905347" y="278359"/>
            <a:ext cx="2156314" cy="519836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lvl="0">
              <a:defRPr lang="ko-KR" altLang="en-US"/>
            </a:pPr>
            <a:r>
              <a:rPr lang="ko-KR" altLang="en-US" sz="2800" b="1">
                <a:solidFill>
                  <a:schemeClr val="bg1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</a:rPr>
              <a:t>설계적 특징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 rot="16200000">
            <a:off x="3614757" y="832704"/>
            <a:ext cx="5338913" cy="6208466"/>
          </a:xfrm>
          <a:prstGeom prst="rect">
            <a:avLst/>
          </a:prstGeom>
        </p:spPr>
      </p:pic>
    </p:spTree>
  </p:cSld>
  <p:clrMapOvr>
    <a:masterClrMapping/>
  </p:clrMapOvr>
  <p:transition/>
</p:sld>
</file>

<file path=ppt/theme/theme1.xml><?xml version="1.0" encoding="utf-8"?>
<a:theme xmlns:a="http://schemas.openxmlformats.org/drawingml/2006/main" name="default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/>
      <a:lstStyle/>
      <a:style>
        <a:lnRef idx="2">
          <a:schemeClr val="accent1">
            <a:shade val="2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</TotalTime>
  <Words>151</Words>
  <Application>Microsoft Office PowerPoint</Application>
  <PresentationFormat>와이드스크린</PresentationFormat>
  <Paragraphs>67</Paragraphs>
  <Slides>17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2" baseType="lpstr">
      <vt:lpstr>KoPub돋움체 Light</vt:lpstr>
      <vt:lpstr>맑은 고딕</vt:lpstr>
      <vt:lpstr>Arial</vt:lpstr>
      <vt:lpstr>Wingdings</vt:lpstr>
      <vt:lpstr>default theme</vt:lpstr>
      <vt:lpstr>PowerPoint 프레젠테이션</vt:lpstr>
      <vt:lpstr>PowerPoint 프레젠테이션</vt:lpstr>
      <vt:lpstr>PowerPoint 프레젠테이션</vt:lpstr>
      <vt:lpstr> </vt:lpstr>
      <vt:lpstr> </vt:lpstr>
      <vt:lpstr> </vt:lpstr>
      <vt:lpstr> </vt:lpstr>
      <vt:lpstr> </vt:lpstr>
      <vt:lpstr> </vt:lpstr>
      <vt:lpstr> </vt:lpstr>
      <vt:lpstr>만두 게임의 데모 버전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이혜강</dc:creator>
  <cp:lastModifiedBy>user</cp:lastModifiedBy>
  <cp:revision>128</cp:revision>
  <dcterms:created xsi:type="dcterms:W3CDTF">2016-03-12T15:04:52Z</dcterms:created>
  <dcterms:modified xsi:type="dcterms:W3CDTF">2016-12-09T02:09:05Z</dcterms:modified>
</cp:coreProperties>
</file>